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handoutMasters/handoutMaster1.xml" ContentType="application/vnd.openxmlformats-officedocument.presentationml.handoutMaster+xml"/>
  <Override PartName="/ppt/media/image25.svg" ContentType="image/svg+xml"/>
  <Override PartName="/ppt/media/image26.svg" ContentType="image/svg+xml"/>
  <Override PartName="/ppt/media/image27.svg" ContentType="image/svg+xml"/>
  <Override PartName="/ppt/media/image28.svg" ContentType="image/svg+xml"/>
  <Override PartName="/ppt/media/image29.svg" ContentType="image/svg+xml"/>
  <Override PartName="/ppt/media/image31.svg" ContentType="image/svg+xml"/>
  <Override PartName="/ppt/media/image32.svg" ContentType="image/svg+xml"/>
  <Override PartName="/ppt/media/image33.svg" ContentType="image/svg+xml"/>
  <Override PartName="/ppt/media/image34.svg" ContentType="image/svg+xml"/>
  <Override PartName="/ppt/media/image35.svg" ContentType="image/svg+xml"/>
  <Override PartName="/ppt/media/image37.svg" ContentType="image/svg+xml"/>
  <Override PartName="/ppt/media/image38.svg" ContentType="image/svg+xml"/>
  <Override PartName="/ppt/media/image39.svg" ContentType="image/svg+xml"/>
  <Override PartName="/ppt/media/image40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2"/>
  </p:notesMasterIdLst>
  <p:handoutMasterIdLst>
    <p:handoutMasterId r:id="rId43"/>
  </p:handoutMasterIdLst>
  <p:sldIdLst>
    <p:sldId id="273" r:id="rId5"/>
    <p:sldId id="430" r:id="rId6"/>
    <p:sldId id="446" r:id="rId7"/>
    <p:sldId id="447" r:id="rId8"/>
    <p:sldId id="448" r:id="rId9"/>
    <p:sldId id="435" r:id="rId10"/>
    <p:sldId id="437" r:id="rId11"/>
    <p:sldId id="438" r:id="rId12"/>
    <p:sldId id="449" r:id="rId13"/>
    <p:sldId id="439" r:id="rId14"/>
    <p:sldId id="440" r:id="rId15"/>
    <p:sldId id="441" r:id="rId16"/>
    <p:sldId id="450" r:id="rId17"/>
    <p:sldId id="451" r:id="rId18"/>
    <p:sldId id="452" r:id="rId19"/>
    <p:sldId id="453" r:id="rId20"/>
    <p:sldId id="454" r:id="rId21"/>
    <p:sldId id="455" r:id="rId22"/>
    <p:sldId id="456" r:id="rId23"/>
    <p:sldId id="429" r:id="rId24"/>
    <p:sldId id="316" r:id="rId25"/>
    <p:sldId id="319" r:id="rId26"/>
    <p:sldId id="322" r:id="rId27"/>
    <p:sldId id="353" r:id="rId28"/>
    <p:sldId id="422" r:id="rId29"/>
    <p:sldId id="362" r:id="rId30"/>
    <p:sldId id="385" r:id="rId31"/>
    <p:sldId id="386" r:id="rId32"/>
    <p:sldId id="405" r:id="rId33"/>
    <p:sldId id="424" r:id="rId34"/>
    <p:sldId id="418" r:id="rId35"/>
    <p:sldId id="394" r:id="rId36"/>
    <p:sldId id="443" r:id="rId37"/>
    <p:sldId id="444" r:id="rId38"/>
    <p:sldId id="445" r:id="rId39"/>
    <p:sldId id="404" r:id="rId40"/>
    <p:sldId id="264" r:id="rId41"/>
  </p:sldIdLst>
  <p:sldSz cx="11522075" cy="6480175"/>
  <p:notesSz cx="6797675" cy="9926638"/>
  <p:defaultTextStyle>
    <a:defPPr>
      <a:defRPr lang="de-DE"/>
    </a:defPPr>
    <a:lvl1pPr marL="0" algn="l" defTabSz="102807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14040" algn="l" defTabSz="102807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28078" algn="l" defTabSz="102807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42114" algn="l" defTabSz="102807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56157" algn="l" defTabSz="102807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570196" algn="l" defTabSz="102807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084236" algn="l" defTabSz="102807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598270" algn="l" defTabSz="102807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12314" algn="l" defTabSz="102807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2">
          <p15:clr>
            <a:srgbClr val="A4A3A4"/>
          </p15:clr>
        </p15:guide>
        <p15:guide id="2" pos="4445" userDrawn="1">
          <p15:clr>
            <a:srgbClr val="A4A3A4"/>
          </p15:clr>
        </p15:guide>
        <p15:guide id="3" orient="horz" pos="3855" userDrawn="1">
          <p15:clr>
            <a:srgbClr val="A4A3A4"/>
          </p15:clr>
        </p15:guide>
        <p15:guide id="4" orient="horz" pos="3719" userDrawn="1">
          <p15:clr>
            <a:srgbClr val="A4A3A4"/>
          </p15:clr>
        </p15:guide>
        <p15:guide id="5" pos="5489" userDrawn="1">
          <p15:clr>
            <a:srgbClr val="A4A3A4"/>
          </p15:clr>
        </p15:guide>
        <p15:guide id="6" pos="7031" userDrawn="1">
          <p15:clr>
            <a:srgbClr val="A4A3A4"/>
          </p15:clr>
        </p15:guide>
        <p15:guide id="7" pos="45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5294"/>
    <a:srgbClr val="38884D"/>
    <a:srgbClr val="B515B5"/>
    <a:srgbClr val="FF5050"/>
    <a:srgbClr val="E2D3C4"/>
    <a:srgbClr val="F0E8E0"/>
    <a:srgbClr val="FF9379"/>
    <a:srgbClr val="DAF2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0BB608-1FEB-4C02-8B59-F6C84E425D27}" v="464" dt="2026-06-03T11:13:42.757"/>
    <p1510:client id="{C0214514-2F48-4596-8700-52199FF64E72}" v="525" dt="2026-06-03T05:49:34.6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98" autoAdjust="0"/>
    <p:restoredTop sz="86199" autoAdjust="0"/>
  </p:normalViewPr>
  <p:slideViewPr>
    <p:cSldViewPr>
      <p:cViewPr varScale="1">
        <p:scale>
          <a:sx n="101" d="100"/>
          <a:sy n="101" d="100"/>
        </p:scale>
        <p:origin x="516" y="96"/>
      </p:cViewPr>
      <p:guideLst>
        <p:guide orient="horz" pos="862"/>
        <p:guide pos="4445"/>
        <p:guide orient="horz" pos="3855"/>
        <p:guide orient="horz" pos="3719"/>
        <p:guide pos="5489"/>
        <p:guide pos="7031"/>
        <p:guide pos="454"/>
      </p:guideLst>
    </p:cSldViewPr>
  </p:slideViewPr>
  <p:outlineViewPr>
    <p:cViewPr>
      <p:scale>
        <a:sx n="33" d="100"/>
        <a:sy n="33" d="100"/>
      </p:scale>
      <p:origin x="0" y="-984"/>
    </p:cViewPr>
  </p:outlineViewPr>
  <p:notesTextViewPr>
    <p:cViewPr>
      <p:scale>
        <a:sx n="125" d="100"/>
        <a:sy n="125" d="100"/>
      </p:scale>
      <p:origin x="0" y="0"/>
    </p:cViewPr>
  </p:notesTextViewPr>
  <p:notesViewPr>
    <p:cSldViewPr showGuides="1">
      <p:cViewPr varScale="1">
        <p:scale>
          <a:sx n="78" d="100"/>
          <a:sy n="78" d="100"/>
        </p:scale>
        <p:origin x="3978" y="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notesMaster" Target="notesMasters/notesMaster1.xml"/><Relationship Id="rId43" Type="http://schemas.openxmlformats.org/officeDocument/2006/relationships/handoutMaster" Target="handoutMasters/handoutMaster1.xml"/><Relationship Id="rId44" Type="http://schemas.openxmlformats.org/officeDocument/2006/relationships/presProps" Target="presProps.xml"/><Relationship Id="rId45" Type="http://schemas.openxmlformats.org/officeDocument/2006/relationships/viewProps" Target="viewProps.xml"/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48" Type="http://schemas.microsoft.com/office/2016/11/relationships/changesInfo" Target="changesInfos/changesInfo1.xml"/><Relationship Id="rId4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 Bernardi Stefan" userId="a13e98a5-2bf6-4442-ac01-34b499c20bdf" providerId="ADAL" clId="{73593202-65F3-464D-ACD8-D9DBE0A4154F}"/>
    <pc:docChg chg="undo redo custSel addSld delSld modSld sldOrd delSection modSection">
      <pc:chgData name="De Bernardi Stefan" userId="a13e98a5-2bf6-4442-ac01-34b499c20bdf" providerId="ADAL" clId="{73593202-65F3-464D-ACD8-D9DBE0A4154F}" dt="2026-06-03T05:52:26.191" v="2784" actId="20577"/>
      <pc:docMkLst>
        <pc:docMk/>
      </pc:docMkLst>
      <pc:sldChg chg="modNotesTx">
        <pc:chgData name="De Bernardi Stefan" userId="a13e98a5-2bf6-4442-ac01-34b499c20bdf" providerId="ADAL" clId="{73593202-65F3-464D-ACD8-D9DBE0A4154F}" dt="2026-06-02T14:38:22.613" v="1823" actId="20577"/>
        <pc:sldMkLst>
          <pc:docMk/>
          <pc:sldMk cId="677563251" sldId="264"/>
        </pc:sldMkLst>
      </pc:sldChg>
      <pc:sldChg chg="modSp mod">
        <pc:chgData name="De Bernardi Stefan" userId="a13e98a5-2bf6-4442-ac01-34b499c20bdf" providerId="ADAL" clId="{73593202-65F3-464D-ACD8-D9DBE0A4154F}" dt="2026-06-03T05:07:36.689" v="1849" actId="5793"/>
        <pc:sldMkLst>
          <pc:docMk/>
          <pc:sldMk cId="1861664368" sldId="273"/>
        </pc:sldMkLst>
        <pc:spChg chg="mod">
          <ac:chgData name="De Bernardi Stefan" userId="a13e98a5-2bf6-4442-ac01-34b499c20bdf" providerId="ADAL" clId="{73593202-65F3-464D-ACD8-D9DBE0A4154F}" dt="2026-06-02T07:36:22.741" v="554"/>
          <ac:spMkLst>
            <pc:docMk/>
            <pc:sldMk cId="1861664368" sldId="273"/>
            <ac:spMk id="2" creationId="{00000000-0000-0000-0000-000000000000}"/>
          </ac:spMkLst>
        </pc:spChg>
        <pc:spChg chg="mod">
          <ac:chgData name="De Bernardi Stefan" userId="a13e98a5-2bf6-4442-ac01-34b499c20bdf" providerId="ADAL" clId="{73593202-65F3-464D-ACD8-D9DBE0A4154F}" dt="2026-06-03T05:07:36.689" v="1849" actId="5793"/>
          <ac:spMkLst>
            <pc:docMk/>
            <pc:sldMk cId="1861664368" sldId="273"/>
            <ac:spMk id="3" creationId="{CD7B8B6A-67FD-BAF2-7057-D7340E143F4C}"/>
          </ac:spMkLst>
        </pc:spChg>
      </pc:sldChg>
      <pc:sldChg chg="del">
        <pc:chgData name="De Bernardi Stefan" userId="a13e98a5-2bf6-4442-ac01-34b499c20bdf" providerId="ADAL" clId="{73593202-65F3-464D-ACD8-D9DBE0A4154F}" dt="2026-06-02T09:55:03.245" v="622" actId="2696"/>
        <pc:sldMkLst>
          <pc:docMk/>
          <pc:sldMk cId="2005352904" sldId="318"/>
        </pc:sldMkLst>
      </pc:sldChg>
      <pc:sldChg chg="ord">
        <pc:chgData name="De Bernardi Stefan" userId="a13e98a5-2bf6-4442-ac01-34b499c20bdf" providerId="ADAL" clId="{73593202-65F3-464D-ACD8-D9DBE0A4154F}" dt="2026-06-02T09:55:47.668" v="628"/>
        <pc:sldMkLst>
          <pc:docMk/>
          <pc:sldMk cId="246671148" sldId="319"/>
        </pc:sldMkLst>
      </pc:sldChg>
      <pc:sldChg chg="del">
        <pc:chgData name="De Bernardi Stefan" userId="a13e98a5-2bf6-4442-ac01-34b499c20bdf" providerId="ADAL" clId="{73593202-65F3-464D-ACD8-D9DBE0A4154F}" dt="2026-06-02T09:55:31.065" v="626" actId="2696"/>
        <pc:sldMkLst>
          <pc:docMk/>
          <pc:sldMk cId="541974425" sldId="321"/>
        </pc:sldMkLst>
      </pc:sldChg>
      <pc:sldChg chg="modSp ord">
        <pc:chgData name="De Bernardi Stefan" userId="a13e98a5-2bf6-4442-ac01-34b499c20bdf" providerId="ADAL" clId="{73593202-65F3-464D-ACD8-D9DBE0A4154F}" dt="2026-06-03T05:37:24.007" v="2536" actId="207"/>
        <pc:sldMkLst>
          <pc:docMk/>
          <pc:sldMk cId="2319454022" sldId="322"/>
        </pc:sldMkLst>
        <pc:spChg chg="mod">
          <ac:chgData name="De Bernardi Stefan" userId="a13e98a5-2bf6-4442-ac01-34b499c20bdf" providerId="ADAL" clId="{73593202-65F3-464D-ACD8-D9DBE0A4154F}" dt="2026-06-03T05:37:24.007" v="2536" actId="207"/>
          <ac:spMkLst>
            <pc:docMk/>
            <pc:sldMk cId="2319454022" sldId="322"/>
            <ac:spMk id="3" creationId="{6603E6E7-F2E2-C362-E98B-31293E82EAED}"/>
          </ac:spMkLst>
        </pc:spChg>
      </pc:sldChg>
      <pc:sldChg chg="del">
        <pc:chgData name="De Bernardi Stefan" userId="a13e98a5-2bf6-4442-ac01-34b499c20bdf" providerId="ADAL" clId="{73593202-65F3-464D-ACD8-D9DBE0A4154F}" dt="2026-06-02T09:56:21.081" v="629" actId="2696"/>
        <pc:sldMkLst>
          <pc:docMk/>
          <pc:sldMk cId="104362200" sldId="351"/>
        </pc:sldMkLst>
      </pc:sldChg>
      <pc:sldChg chg="modSp ord">
        <pc:chgData name="De Bernardi Stefan" userId="a13e98a5-2bf6-4442-ac01-34b499c20bdf" providerId="ADAL" clId="{73593202-65F3-464D-ACD8-D9DBE0A4154F}" dt="2026-06-02T14:11:44.720" v="920"/>
        <pc:sldMkLst>
          <pc:docMk/>
          <pc:sldMk cId="1986568032" sldId="353"/>
        </pc:sldMkLst>
        <pc:graphicFrameChg chg="mod">
          <ac:chgData name="De Bernardi Stefan" userId="a13e98a5-2bf6-4442-ac01-34b499c20bdf" providerId="ADAL" clId="{73593202-65F3-464D-ACD8-D9DBE0A4154F}" dt="2026-06-02T14:11:44.720" v="920"/>
          <ac:graphicFrameMkLst>
            <pc:docMk/>
            <pc:sldMk cId="1986568032" sldId="353"/>
            <ac:graphicFrameMk id="2" creationId="{B2688CBA-21F8-4B1B-B42C-D0E4B17BD52F}"/>
          </ac:graphicFrameMkLst>
        </pc:graphicFrameChg>
      </pc:sldChg>
      <pc:sldChg chg="del">
        <pc:chgData name="De Bernardi Stefan" userId="a13e98a5-2bf6-4442-ac01-34b499c20bdf" providerId="ADAL" clId="{73593202-65F3-464D-ACD8-D9DBE0A4154F}" dt="2026-06-02T10:14:53.880" v="639" actId="2696"/>
        <pc:sldMkLst>
          <pc:docMk/>
          <pc:sldMk cId="1814372348" sldId="370"/>
        </pc:sldMkLst>
      </pc:sldChg>
      <pc:sldChg chg="modSp mod">
        <pc:chgData name="De Bernardi Stefan" userId="a13e98a5-2bf6-4442-ac01-34b499c20bdf" providerId="ADAL" clId="{73593202-65F3-464D-ACD8-D9DBE0A4154F}" dt="2026-06-03T05:40:16.072" v="2557" actId="207"/>
        <pc:sldMkLst>
          <pc:docMk/>
          <pc:sldMk cId="1491006425" sldId="386"/>
        </pc:sldMkLst>
        <pc:spChg chg="mod">
          <ac:chgData name="De Bernardi Stefan" userId="a13e98a5-2bf6-4442-ac01-34b499c20bdf" providerId="ADAL" clId="{73593202-65F3-464D-ACD8-D9DBE0A4154F}" dt="2026-06-03T05:40:16.072" v="2557" actId="207"/>
          <ac:spMkLst>
            <pc:docMk/>
            <pc:sldMk cId="1491006425" sldId="386"/>
            <ac:spMk id="3" creationId="{5222ADB4-656D-F6C8-B1A2-A0E814C6FF96}"/>
          </ac:spMkLst>
        </pc:spChg>
      </pc:sldChg>
      <pc:sldChg chg="del">
        <pc:chgData name="De Bernardi Stefan" userId="a13e98a5-2bf6-4442-ac01-34b499c20bdf" providerId="ADAL" clId="{73593202-65F3-464D-ACD8-D9DBE0A4154F}" dt="2026-06-02T10:15:27.605" v="642" actId="2696"/>
        <pc:sldMkLst>
          <pc:docMk/>
          <pc:sldMk cId="2986548872" sldId="388"/>
        </pc:sldMkLst>
      </pc:sldChg>
      <pc:sldChg chg="del">
        <pc:chgData name="De Bernardi Stefan" userId="a13e98a5-2bf6-4442-ac01-34b499c20bdf" providerId="ADAL" clId="{73593202-65F3-464D-ACD8-D9DBE0A4154F}" dt="2026-06-02T10:15:48.201" v="644" actId="2696"/>
        <pc:sldMkLst>
          <pc:docMk/>
          <pc:sldMk cId="677157930" sldId="389"/>
        </pc:sldMkLst>
      </pc:sldChg>
      <pc:sldChg chg="del">
        <pc:chgData name="De Bernardi Stefan" userId="a13e98a5-2bf6-4442-ac01-34b499c20bdf" providerId="ADAL" clId="{73593202-65F3-464D-ACD8-D9DBE0A4154F}" dt="2026-06-02T10:15:58.587" v="646" actId="2696"/>
        <pc:sldMkLst>
          <pc:docMk/>
          <pc:sldMk cId="3526587074" sldId="390"/>
        </pc:sldMkLst>
      </pc:sldChg>
      <pc:sldChg chg="del">
        <pc:chgData name="De Bernardi Stefan" userId="a13e98a5-2bf6-4442-ac01-34b499c20bdf" providerId="ADAL" clId="{73593202-65F3-464D-ACD8-D9DBE0A4154F}" dt="2026-06-02T10:17:31.994" v="651" actId="2696"/>
        <pc:sldMkLst>
          <pc:docMk/>
          <pc:sldMk cId="473202028" sldId="391"/>
        </pc:sldMkLst>
      </pc:sldChg>
      <pc:sldChg chg="del">
        <pc:chgData name="De Bernardi Stefan" userId="a13e98a5-2bf6-4442-ac01-34b499c20bdf" providerId="ADAL" clId="{73593202-65F3-464D-ACD8-D9DBE0A4154F}" dt="2026-06-02T10:18:32.751" v="655" actId="2696"/>
        <pc:sldMkLst>
          <pc:docMk/>
          <pc:sldMk cId="1656152148" sldId="393"/>
        </pc:sldMkLst>
      </pc:sldChg>
      <pc:sldChg chg="modSp mod">
        <pc:chgData name="De Bernardi Stefan" userId="a13e98a5-2bf6-4442-ac01-34b499c20bdf" providerId="ADAL" clId="{73593202-65F3-464D-ACD8-D9DBE0A4154F}" dt="2026-06-03T05:48:06.889" v="2592" actId="20577"/>
        <pc:sldMkLst>
          <pc:docMk/>
          <pc:sldMk cId="1293584423" sldId="394"/>
        </pc:sldMkLst>
        <pc:spChg chg="mod">
          <ac:chgData name="De Bernardi Stefan" userId="a13e98a5-2bf6-4442-ac01-34b499c20bdf" providerId="ADAL" clId="{73593202-65F3-464D-ACD8-D9DBE0A4154F}" dt="2026-06-02T14:13:17.015" v="954" actId="20577"/>
          <ac:spMkLst>
            <pc:docMk/>
            <pc:sldMk cId="1293584423" sldId="394"/>
            <ac:spMk id="14" creationId="{5EA5BB94-6FC4-03C1-F999-D9A0BF4942BE}"/>
          </ac:spMkLst>
        </pc:spChg>
        <pc:spChg chg="mod">
          <ac:chgData name="De Bernardi Stefan" userId="a13e98a5-2bf6-4442-ac01-34b499c20bdf" providerId="ADAL" clId="{73593202-65F3-464D-ACD8-D9DBE0A4154F}" dt="2026-06-02T14:13:26.212" v="957" actId="20577"/>
          <ac:spMkLst>
            <pc:docMk/>
            <pc:sldMk cId="1293584423" sldId="394"/>
            <ac:spMk id="16" creationId="{DE7C4FCA-843C-FE55-BECD-9AF6EBB51A3D}"/>
          </ac:spMkLst>
        </pc:spChg>
        <pc:spChg chg="mod">
          <ac:chgData name="De Bernardi Stefan" userId="a13e98a5-2bf6-4442-ac01-34b499c20bdf" providerId="ADAL" clId="{73593202-65F3-464D-ACD8-D9DBE0A4154F}" dt="2026-06-02T14:13:32.195" v="961" actId="20577"/>
          <ac:spMkLst>
            <pc:docMk/>
            <pc:sldMk cId="1293584423" sldId="394"/>
            <ac:spMk id="17" creationId="{73C51921-4B35-4050-2BFE-6413CCCEFD18}"/>
          </ac:spMkLst>
        </pc:spChg>
        <pc:spChg chg="mod">
          <ac:chgData name="De Bernardi Stefan" userId="a13e98a5-2bf6-4442-ac01-34b499c20bdf" providerId="ADAL" clId="{73593202-65F3-464D-ACD8-D9DBE0A4154F}" dt="2026-06-03T05:48:06.889" v="2592" actId="20577"/>
          <ac:spMkLst>
            <pc:docMk/>
            <pc:sldMk cId="1293584423" sldId="394"/>
            <ac:spMk id="25" creationId="{7D10F369-643D-3FAF-96F7-8D56E61B48D1}"/>
          </ac:spMkLst>
        </pc:spChg>
        <pc:spChg chg="mod">
          <ac:chgData name="De Bernardi Stefan" userId="a13e98a5-2bf6-4442-ac01-34b499c20bdf" providerId="ADAL" clId="{73593202-65F3-464D-ACD8-D9DBE0A4154F}" dt="2026-06-03T05:47:33.316" v="2584" actId="20577"/>
          <ac:spMkLst>
            <pc:docMk/>
            <pc:sldMk cId="1293584423" sldId="394"/>
            <ac:spMk id="26" creationId="{5D527F48-2A58-793A-86A0-F909648F190B}"/>
          </ac:spMkLst>
        </pc:spChg>
        <pc:spChg chg="mod">
          <ac:chgData name="De Bernardi Stefan" userId="a13e98a5-2bf6-4442-ac01-34b499c20bdf" providerId="ADAL" clId="{73593202-65F3-464D-ACD8-D9DBE0A4154F}" dt="2026-06-02T14:13:37.176" v="965" actId="20577"/>
          <ac:spMkLst>
            <pc:docMk/>
            <pc:sldMk cId="1293584423" sldId="394"/>
            <ac:spMk id="33" creationId="{FFEAF62C-4F98-BCCD-C045-9DB327596315}"/>
          </ac:spMkLst>
        </pc:spChg>
      </pc:sldChg>
      <pc:sldChg chg="del">
        <pc:chgData name="De Bernardi Stefan" userId="a13e98a5-2bf6-4442-ac01-34b499c20bdf" providerId="ADAL" clId="{73593202-65F3-464D-ACD8-D9DBE0A4154F}" dt="2026-06-02T10:20:58.470" v="656" actId="47"/>
        <pc:sldMkLst>
          <pc:docMk/>
          <pc:sldMk cId="2985739832" sldId="397"/>
        </pc:sldMkLst>
      </pc:sldChg>
      <pc:sldChg chg="del">
        <pc:chgData name="De Bernardi Stefan" userId="a13e98a5-2bf6-4442-ac01-34b499c20bdf" providerId="ADAL" clId="{73593202-65F3-464D-ACD8-D9DBE0A4154F}" dt="2026-06-02T10:15:34.631" v="643" actId="2696"/>
        <pc:sldMkLst>
          <pc:docMk/>
          <pc:sldMk cId="3904876126" sldId="401"/>
        </pc:sldMkLst>
      </pc:sldChg>
      <pc:sldChg chg="del">
        <pc:chgData name="De Bernardi Stefan" userId="a13e98a5-2bf6-4442-ac01-34b499c20bdf" providerId="ADAL" clId="{73593202-65F3-464D-ACD8-D9DBE0A4154F}" dt="2026-06-02T10:15:52.618" v="645" actId="2696"/>
        <pc:sldMkLst>
          <pc:docMk/>
          <pc:sldMk cId="1734837626" sldId="402"/>
        </pc:sldMkLst>
      </pc:sldChg>
      <pc:sldChg chg="del">
        <pc:chgData name="De Bernardi Stefan" userId="a13e98a5-2bf6-4442-ac01-34b499c20bdf" providerId="ADAL" clId="{73593202-65F3-464D-ACD8-D9DBE0A4154F}" dt="2026-06-02T10:16:05.247" v="647" actId="2696"/>
        <pc:sldMkLst>
          <pc:docMk/>
          <pc:sldMk cId="2501921814" sldId="403"/>
        </pc:sldMkLst>
      </pc:sldChg>
      <pc:sldChg chg="modSp mod modNotesTx">
        <pc:chgData name="De Bernardi Stefan" userId="a13e98a5-2bf6-4442-ac01-34b499c20bdf" providerId="ADAL" clId="{73593202-65F3-464D-ACD8-D9DBE0A4154F}" dt="2026-06-02T14:38:08.336" v="1812" actId="20577"/>
        <pc:sldMkLst>
          <pc:docMk/>
          <pc:sldMk cId="2503619486" sldId="404"/>
        </pc:sldMkLst>
        <pc:spChg chg="mod">
          <ac:chgData name="De Bernardi Stefan" userId="a13e98a5-2bf6-4442-ac01-34b499c20bdf" providerId="ADAL" clId="{73593202-65F3-464D-ACD8-D9DBE0A4154F}" dt="2026-06-02T14:24:17.513" v="1019"/>
          <ac:spMkLst>
            <pc:docMk/>
            <pc:sldMk cId="2503619486" sldId="404"/>
            <ac:spMk id="23" creationId="{6BDC2D35-00B5-AC6B-CC59-2E91CF411B02}"/>
          </ac:spMkLst>
        </pc:spChg>
      </pc:sldChg>
      <pc:sldChg chg="modSp ord">
        <pc:chgData name="De Bernardi Stefan" userId="a13e98a5-2bf6-4442-ac01-34b499c20bdf" providerId="ADAL" clId="{73593202-65F3-464D-ACD8-D9DBE0A4154F}" dt="2026-06-03T05:48:37.878" v="2599" actId="20577"/>
        <pc:sldMkLst>
          <pc:docMk/>
          <pc:sldMk cId="3777207587" sldId="405"/>
        </pc:sldMkLst>
        <pc:spChg chg="mod">
          <ac:chgData name="De Bernardi Stefan" userId="a13e98a5-2bf6-4442-ac01-34b499c20bdf" providerId="ADAL" clId="{73593202-65F3-464D-ACD8-D9DBE0A4154F}" dt="2026-06-03T05:48:37.878" v="2599" actId="20577"/>
          <ac:spMkLst>
            <pc:docMk/>
            <pc:sldMk cId="3777207587" sldId="405"/>
            <ac:spMk id="3" creationId="{8F55718E-0AFC-AB99-A408-BFA7D419303D}"/>
          </ac:spMkLst>
        </pc:spChg>
        <pc:spChg chg="mod">
          <ac:chgData name="De Bernardi Stefan" userId="a13e98a5-2bf6-4442-ac01-34b499c20bdf" providerId="ADAL" clId="{73593202-65F3-464D-ACD8-D9DBE0A4154F}" dt="2026-06-02T14:12:53.916" v="950" actId="20577"/>
          <ac:spMkLst>
            <pc:docMk/>
            <pc:sldMk cId="3777207587" sldId="405"/>
            <ac:spMk id="21" creationId="{C8B930C7-DDEC-7F65-B10C-819C2CA2FB90}"/>
          </ac:spMkLst>
        </pc:spChg>
      </pc:sldChg>
      <pc:sldChg chg="del">
        <pc:chgData name="De Bernardi Stefan" userId="a13e98a5-2bf6-4442-ac01-34b499c20bdf" providerId="ADAL" clId="{73593202-65F3-464D-ACD8-D9DBE0A4154F}" dt="2026-06-02T10:14:59.457" v="640" actId="2696"/>
        <pc:sldMkLst>
          <pc:docMk/>
          <pc:sldMk cId="1943604652" sldId="406"/>
        </pc:sldMkLst>
      </pc:sldChg>
      <pc:sldChg chg="del">
        <pc:chgData name="De Bernardi Stefan" userId="a13e98a5-2bf6-4442-ac01-34b499c20bdf" providerId="ADAL" clId="{73593202-65F3-464D-ACD8-D9DBE0A4154F}" dt="2026-06-02T10:16:19.469" v="648" actId="2696"/>
        <pc:sldMkLst>
          <pc:docMk/>
          <pc:sldMk cId="1335828819" sldId="407"/>
        </pc:sldMkLst>
      </pc:sldChg>
      <pc:sldChg chg="del">
        <pc:chgData name="De Bernardi Stefan" userId="a13e98a5-2bf6-4442-ac01-34b499c20bdf" providerId="ADAL" clId="{73593202-65F3-464D-ACD8-D9DBE0A4154F}" dt="2026-06-02T10:21:04.829" v="657" actId="47"/>
        <pc:sldMkLst>
          <pc:docMk/>
          <pc:sldMk cId="998344182" sldId="412"/>
        </pc:sldMkLst>
      </pc:sldChg>
      <pc:sldChg chg="del">
        <pc:chgData name="De Bernardi Stefan" userId="a13e98a5-2bf6-4442-ac01-34b499c20bdf" providerId="ADAL" clId="{73593202-65F3-464D-ACD8-D9DBE0A4154F}" dt="2026-06-02T10:17:42.899" v="652" actId="2696"/>
        <pc:sldMkLst>
          <pc:docMk/>
          <pc:sldMk cId="1704302216" sldId="414"/>
        </pc:sldMkLst>
      </pc:sldChg>
      <pc:sldChg chg="del">
        <pc:chgData name="De Bernardi Stefan" userId="a13e98a5-2bf6-4442-ac01-34b499c20bdf" providerId="ADAL" clId="{73593202-65F3-464D-ACD8-D9DBE0A4154F}" dt="2026-06-02T14:20:03.980" v="971" actId="2696"/>
        <pc:sldMkLst>
          <pc:docMk/>
          <pc:sldMk cId="317700735" sldId="415"/>
        </pc:sldMkLst>
      </pc:sldChg>
      <pc:sldChg chg="del">
        <pc:chgData name="De Bernardi Stefan" userId="a13e98a5-2bf6-4442-ac01-34b499c20bdf" providerId="ADAL" clId="{73593202-65F3-464D-ACD8-D9DBE0A4154F}" dt="2026-06-02T10:14:48.641" v="638" actId="2696"/>
        <pc:sldMkLst>
          <pc:docMk/>
          <pc:sldMk cId="2750875282" sldId="416"/>
        </pc:sldMkLst>
      </pc:sldChg>
      <pc:sldChg chg="del">
        <pc:chgData name="De Bernardi Stefan" userId="a13e98a5-2bf6-4442-ac01-34b499c20bdf" providerId="ADAL" clId="{73593202-65F3-464D-ACD8-D9DBE0A4154F}" dt="2026-06-02T10:15:17.723" v="641" actId="2696"/>
        <pc:sldMkLst>
          <pc:docMk/>
          <pc:sldMk cId="2293903753" sldId="417"/>
        </pc:sldMkLst>
      </pc:sldChg>
      <pc:sldChg chg="ord">
        <pc:chgData name="De Bernardi Stefan" userId="a13e98a5-2bf6-4442-ac01-34b499c20bdf" providerId="ADAL" clId="{73593202-65F3-464D-ACD8-D9DBE0A4154F}" dt="2026-06-02T10:12:14.762" v="633"/>
        <pc:sldMkLst>
          <pc:docMk/>
          <pc:sldMk cId="469038023" sldId="418"/>
        </pc:sldMkLst>
      </pc:sldChg>
      <pc:sldChg chg="del">
        <pc:chgData name="De Bernardi Stefan" userId="a13e98a5-2bf6-4442-ac01-34b499c20bdf" providerId="ADAL" clId="{73593202-65F3-464D-ACD8-D9DBE0A4154F}" dt="2026-06-02T09:55:27.667" v="625" actId="2696"/>
        <pc:sldMkLst>
          <pc:docMk/>
          <pc:sldMk cId="2561536395" sldId="419"/>
        </pc:sldMkLst>
      </pc:sldChg>
      <pc:sldChg chg="del">
        <pc:chgData name="De Bernardi Stefan" userId="a13e98a5-2bf6-4442-ac01-34b499c20bdf" providerId="ADAL" clId="{73593202-65F3-464D-ACD8-D9DBE0A4154F}" dt="2026-06-02T09:55:23.972" v="624" actId="2696"/>
        <pc:sldMkLst>
          <pc:docMk/>
          <pc:sldMk cId="3882882263" sldId="420"/>
        </pc:sldMkLst>
      </pc:sldChg>
      <pc:sldChg chg="del">
        <pc:chgData name="De Bernardi Stefan" userId="a13e98a5-2bf6-4442-ac01-34b499c20bdf" providerId="ADAL" clId="{73593202-65F3-464D-ACD8-D9DBE0A4154F}" dt="2026-06-02T09:55:19.936" v="623" actId="2696"/>
        <pc:sldMkLst>
          <pc:docMk/>
          <pc:sldMk cId="1313334476" sldId="421"/>
        </pc:sldMkLst>
      </pc:sldChg>
      <pc:sldChg chg="modNotesTx">
        <pc:chgData name="De Bernardi Stefan" userId="a13e98a5-2bf6-4442-ac01-34b499c20bdf" providerId="ADAL" clId="{73593202-65F3-464D-ACD8-D9DBE0A4154F}" dt="2026-06-02T14:18:37.235" v="970" actId="20577"/>
        <pc:sldMkLst>
          <pc:docMk/>
          <pc:sldMk cId="3082367724" sldId="422"/>
        </pc:sldMkLst>
      </pc:sldChg>
      <pc:sldChg chg="del">
        <pc:chgData name="De Bernardi Stefan" userId="a13e98a5-2bf6-4442-ac01-34b499c20bdf" providerId="ADAL" clId="{73593202-65F3-464D-ACD8-D9DBE0A4154F}" dt="2026-06-02T10:17:50.018" v="653" actId="2696"/>
        <pc:sldMkLst>
          <pc:docMk/>
          <pc:sldMk cId="573998779" sldId="423"/>
        </pc:sldMkLst>
      </pc:sldChg>
      <pc:sldChg chg="ord">
        <pc:chgData name="De Bernardi Stefan" userId="a13e98a5-2bf6-4442-ac01-34b499c20bdf" providerId="ADAL" clId="{73593202-65F3-464D-ACD8-D9DBE0A4154F}" dt="2026-06-02T10:13:57.198" v="637"/>
        <pc:sldMkLst>
          <pc:docMk/>
          <pc:sldMk cId="899721726" sldId="424"/>
        </pc:sldMkLst>
      </pc:sldChg>
      <pc:sldChg chg="del">
        <pc:chgData name="De Bernardi Stefan" userId="a13e98a5-2bf6-4442-ac01-34b499c20bdf" providerId="ADAL" clId="{73593202-65F3-464D-ACD8-D9DBE0A4154F}" dt="2026-06-02T10:21:12.778" v="658" actId="47"/>
        <pc:sldMkLst>
          <pc:docMk/>
          <pc:sldMk cId="1402053904" sldId="425"/>
        </pc:sldMkLst>
      </pc:sldChg>
      <pc:sldChg chg="del">
        <pc:chgData name="De Bernardi Stefan" userId="a13e98a5-2bf6-4442-ac01-34b499c20bdf" providerId="ADAL" clId="{73593202-65F3-464D-ACD8-D9DBE0A4154F}" dt="2026-06-02T10:21:14.176" v="659" actId="47"/>
        <pc:sldMkLst>
          <pc:docMk/>
          <pc:sldMk cId="2123588079" sldId="426"/>
        </pc:sldMkLst>
      </pc:sldChg>
      <pc:sldChg chg="del">
        <pc:chgData name="De Bernardi Stefan" userId="a13e98a5-2bf6-4442-ac01-34b499c20bdf" providerId="ADAL" clId="{73593202-65F3-464D-ACD8-D9DBE0A4154F}" dt="2026-06-02T10:21:22.456" v="660" actId="47"/>
        <pc:sldMkLst>
          <pc:docMk/>
          <pc:sldMk cId="1852134788" sldId="427"/>
        </pc:sldMkLst>
      </pc:sldChg>
      <pc:sldChg chg="del">
        <pc:chgData name="De Bernardi Stefan" userId="a13e98a5-2bf6-4442-ac01-34b499c20bdf" providerId="ADAL" clId="{73593202-65F3-464D-ACD8-D9DBE0A4154F}" dt="2026-06-02T10:21:27.987" v="661" actId="47"/>
        <pc:sldMkLst>
          <pc:docMk/>
          <pc:sldMk cId="1461974914" sldId="428"/>
        </pc:sldMkLst>
      </pc:sldChg>
      <pc:sldChg chg="delSp modSp del mod">
        <pc:chgData name="De Bernardi Stefan" userId="a13e98a5-2bf6-4442-ac01-34b499c20bdf" providerId="ADAL" clId="{73593202-65F3-464D-ACD8-D9DBE0A4154F}" dt="2026-06-02T09:46:50.871" v="620" actId="2696"/>
        <pc:sldMkLst>
          <pc:docMk/>
          <pc:sldMk cId="210749117" sldId="429"/>
        </pc:sldMkLst>
        <pc:spChg chg="mod">
          <ac:chgData name="De Bernardi Stefan" userId="a13e98a5-2bf6-4442-ac01-34b499c20bdf" providerId="ADAL" clId="{73593202-65F3-464D-ACD8-D9DBE0A4154F}" dt="2026-06-02T07:28:09.083" v="491" actId="14100"/>
          <ac:spMkLst>
            <pc:docMk/>
            <pc:sldMk cId="210749117" sldId="429"/>
            <ac:spMk id="4" creationId="{08ED2884-2C3F-7CEA-8DA4-A44D782DDBA9}"/>
          </ac:spMkLst>
        </pc:spChg>
        <pc:spChg chg="mod">
          <ac:chgData name="De Bernardi Stefan" userId="a13e98a5-2bf6-4442-ac01-34b499c20bdf" providerId="ADAL" clId="{73593202-65F3-464D-ACD8-D9DBE0A4154F}" dt="2026-06-02T07:36:09.893" v="552" actId="14100"/>
          <ac:spMkLst>
            <pc:docMk/>
            <pc:sldMk cId="210749117" sldId="429"/>
            <ac:spMk id="6" creationId="{293E0AD3-055D-C70A-C9CD-B3E20799FDC3}"/>
          </ac:spMkLst>
        </pc:spChg>
        <pc:picChg chg="del">
          <ac:chgData name="De Bernardi Stefan" userId="a13e98a5-2bf6-4442-ac01-34b499c20bdf" providerId="ADAL" clId="{73593202-65F3-464D-ACD8-D9DBE0A4154F}" dt="2026-06-02T07:28:03.648" v="490" actId="478"/>
          <ac:picMkLst>
            <pc:docMk/>
            <pc:sldMk cId="210749117" sldId="429"/>
            <ac:picMk id="10" creationId="{536CB5A5-D444-B528-E1B0-5EEFA7B43258}"/>
          </ac:picMkLst>
        </pc:picChg>
      </pc:sldChg>
      <pc:sldChg chg="modSp add mod modNotesTx">
        <pc:chgData name="De Bernardi Stefan" userId="a13e98a5-2bf6-4442-ac01-34b499c20bdf" providerId="ADAL" clId="{73593202-65F3-464D-ACD8-D9DBE0A4154F}" dt="2026-06-02T14:10:46.747" v="913" actId="20577"/>
        <pc:sldMkLst>
          <pc:docMk/>
          <pc:sldMk cId="1895488649" sldId="429"/>
        </pc:sldMkLst>
        <pc:spChg chg="mod">
          <ac:chgData name="De Bernardi Stefan" userId="a13e98a5-2bf6-4442-ac01-34b499c20bdf" providerId="ADAL" clId="{73593202-65F3-464D-ACD8-D9DBE0A4154F}" dt="2026-06-02T10:54:41.537" v="697" actId="20577"/>
          <ac:spMkLst>
            <pc:docMk/>
            <pc:sldMk cId="1895488649" sldId="429"/>
            <ac:spMk id="4" creationId="{08ED2884-2C3F-7CEA-8DA4-A44D782DDBA9}"/>
          </ac:spMkLst>
        </pc:spChg>
      </pc:sldChg>
      <pc:sldChg chg="addSp modSp mod modNotesTx">
        <pc:chgData name="De Bernardi Stefan" userId="a13e98a5-2bf6-4442-ac01-34b499c20bdf" providerId="ADAL" clId="{73593202-65F3-464D-ACD8-D9DBE0A4154F}" dt="2026-06-03T05:23:12.879" v="2416" actId="20577"/>
        <pc:sldMkLst>
          <pc:docMk/>
          <pc:sldMk cId="124353423" sldId="430"/>
        </pc:sldMkLst>
        <pc:spChg chg="add mod">
          <ac:chgData name="De Bernardi Stefan" userId="a13e98a5-2bf6-4442-ac01-34b499c20bdf" providerId="ADAL" clId="{73593202-65F3-464D-ACD8-D9DBE0A4154F}" dt="2026-06-02T07:29:02.345" v="497"/>
          <ac:spMkLst>
            <pc:docMk/>
            <pc:sldMk cId="124353423" sldId="430"/>
            <ac:spMk id="3" creationId="{516636C0-7535-D733-C607-33BB856A02FF}"/>
          </ac:spMkLst>
        </pc:spChg>
        <pc:spChg chg="mod">
          <ac:chgData name="De Bernardi Stefan" userId="a13e98a5-2bf6-4442-ac01-34b499c20bdf" providerId="ADAL" clId="{73593202-65F3-464D-ACD8-D9DBE0A4154F}" dt="2026-06-03T05:23:12.879" v="2416" actId="20577"/>
          <ac:spMkLst>
            <pc:docMk/>
            <pc:sldMk cId="124353423" sldId="430"/>
            <ac:spMk id="6" creationId="{3AC35BDB-D6FD-BEF5-FE38-E77E80FE0965}"/>
          </ac:spMkLst>
        </pc:spChg>
      </pc:sldChg>
      <pc:sldChg chg="addSp delSp modSp add del mod addAnim delAnim modAnim">
        <pc:chgData name="De Bernardi Stefan" userId="a13e98a5-2bf6-4442-ac01-34b499c20bdf" providerId="ADAL" clId="{73593202-65F3-464D-ACD8-D9DBE0A4154F}" dt="2026-06-02T06:23:29.545" v="111"/>
        <pc:sldMkLst>
          <pc:docMk/>
          <pc:sldMk cId="571605149" sldId="431"/>
        </pc:sldMkLst>
        <pc:spChg chg="mod">
          <ac:chgData name="De Bernardi Stefan" userId="a13e98a5-2bf6-4442-ac01-34b499c20bdf" providerId="ADAL" clId="{73593202-65F3-464D-ACD8-D9DBE0A4154F}" dt="2026-06-02T06:23:18.636" v="104" actId="6549"/>
          <ac:spMkLst>
            <pc:docMk/>
            <pc:sldMk cId="571605149" sldId="431"/>
            <ac:spMk id="3" creationId="{05F5BB26-08CE-35E8-6028-7C7A1C512AD6}"/>
          </ac:spMkLst>
        </pc:spChg>
        <pc:spChg chg="add del">
          <ac:chgData name="De Bernardi Stefan" userId="a13e98a5-2bf6-4442-ac01-34b499c20bdf" providerId="ADAL" clId="{73593202-65F3-464D-ACD8-D9DBE0A4154F}" dt="2026-06-02T06:23:28.833" v="110" actId="478"/>
          <ac:spMkLst>
            <pc:docMk/>
            <pc:sldMk cId="571605149" sldId="431"/>
            <ac:spMk id="4" creationId="{CDA4DA3D-5E53-1C09-1EEF-B3DC641673A9}"/>
          </ac:spMkLst>
        </pc:spChg>
        <pc:picChg chg="add del">
          <ac:chgData name="De Bernardi Stefan" userId="a13e98a5-2bf6-4442-ac01-34b499c20bdf" providerId="ADAL" clId="{73593202-65F3-464D-ACD8-D9DBE0A4154F}" dt="2026-06-02T06:23:27.612" v="107" actId="478"/>
          <ac:picMkLst>
            <pc:docMk/>
            <pc:sldMk cId="571605149" sldId="431"/>
            <ac:picMk id="2" creationId="{69076178-412E-40EC-20E1-92E62633BA8F}"/>
          </ac:picMkLst>
        </pc:picChg>
        <pc:picChg chg="add del">
          <ac:chgData name="De Bernardi Stefan" userId="a13e98a5-2bf6-4442-ac01-34b499c20bdf" providerId="ADAL" clId="{73593202-65F3-464D-ACD8-D9DBE0A4154F}" dt="2026-06-02T06:23:28.571" v="109" actId="478"/>
          <ac:picMkLst>
            <pc:docMk/>
            <pc:sldMk cId="571605149" sldId="431"/>
            <ac:picMk id="10" creationId="{EE23E64C-D5C7-369D-4E57-44DF2B5142FC}"/>
          </ac:picMkLst>
        </pc:picChg>
      </pc:sldChg>
      <pc:sldChg chg="delSp modSp add mod delAnim modAnim">
        <pc:chgData name="De Bernardi Stefan" userId="a13e98a5-2bf6-4442-ac01-34b499c20bdf" providerId="ADAL" clId="{73593202-65F3-464D-ACD8-D9DBE0A4154F}" dt="2026-06-03T05:10:07.345" v="1915" actId="14100"/>
        <pc:sldMkLst>
          <pc:docMk/>
          <pc:sldMk cId="2661654509" sldId="431"/>
        </pc:sldMkLst>
        <pc:spChg chg="mod">
          <ac:chgData name="De Bernardi Stefan" userId="a13e98a5-2bf6-4442-ac01-34b499c20bdf" providerId="ADAL" clId="{73593202-65F3-464D-ACD8-D9DBE0A4154F}" dt="2026-06-03T05:10:07.345" v="1915" actId="14100"/>
          <ac:spMkLst>
            <pc:docMk/>
            <pc:sldMk cId="2661654509" sldId="431"/>
            <ac:spMk id="3" creationId="{F4DE4154-016A-4AA9-BBBF-F7BD48FDCC02}"/>
          </ac:spMkLst>
        </pc:spChg>
        <pc:spChg chg="mod">
          <ac:chgData name="De Bernardi Stefan" userId="a13e98a5-2bf6-4442-ac01-34b499c20bdf" providerId="ADAL" clId="{73593202-65F3-464D-ACD8-D9DBE0A4154F}" dt="2026-06-02T06:23:52.597" v="117" actId="20577"/>
          <ac:spMkLst>
            <pc:docMk/>
            <pc:sldMk cId="2661654509" sldId="431"/>
            <ac:spMk id="4" creationId="{5E59EB2B-45E1-6A4C-CD2B-5ECC00A3E152}"/>
          </ac:spMkLst>
        </pc:spChg>
        <pc:spChg chg="mod">
          <ac:chgData name="De Bernardi Stefan" userId="a13e98a5-2bf6-4442-ac01-34b499c20bdf" providerId="ADAL" clId="{73593202-65F3-464D-ACD8-D9DBE0A4154F}" dt="2026-06-02T07:30:00.033" v="503" actId="255"/>
          <ac:spMkLst>
            <pc:docMk/>
            <pc:sldMk cId="2661654509" sldId="431"/>
            <ac:spMk id="6" creationId="{2259CCB0-5F5E-9438-DE17-87715D5A8A06}"/>
          </ac:spMkLst>
        </pc:spChg>
        <pc:picChg chg="del">
          <ac:chgData name="De Bernardi Stefan" userId="a13e98a5-2bf6-4442-ac01-34b499c20bdf" providerId="ADAL" clId="{73593202-65F3-464D-ACD8-D9DBE0A4154F}" dt="2026-06-02T06:23:45.427" v="115" actId="478"/>
          <ac:picMkLst>
            <pc:docMk/>
            <pc:sldMk cId="2661654509" sldId="431"/>
            <ac:picMk id="2" creationId="{2DB24203-6C0D-D930-0660-BE09228E2791}"/>
          </ac:picMkLst>
        </pc:picChg>
        <pc:picChg chg="del">
          <ac:chgData name="De Bernardi Stefan" userId="a13e98a5-2bf6-4442-ac01-34b499c20bdf" providerId="ADAL" clId="{73593202-65F3-464D-ACD8-D9DBE0A4154F}" dt="2026-06-02T06:23:46.897" v="116" actId="478"/>
          <ac:picMkLst>
            <pc:docMk/>
            <pc:sldMk cId="2661654509" sldId="431"/>
            <ac:picMk id="10" creationId="{48F59F02-8C6F-1CED-5988-12ED8E1F9C67}"/>
          </ac:picMkLst>
        </pc:picChg>
      </pc:sldChg>
      <pc:sldChg chg="modSp add mod modAnim">
        <pc:chgData name="De Bernardi Stefan" userId="a13e98a5-2bf6-4442-ac01-34b499c20bdf" providerId="ADAL" clId="{73593202-65F3-464D-ACD8-D9DBE0A4154F}" dt="2026-06-03T05:13:04.363" v="1998" actId="20577"/>
        <pc:sldMkLst>
          <pc:docMk/>
          <pc:sldMk cId="3565846384" sldId="432"/>
        </pc:sldMkLst>
        <pc:spChg chg="mod">
          <ac:chgData name="De Bernardi Stefan" userId="a13e98a5-2bf6-4442-ac01-34b499c20bdf" providerId="ADAL" clId="{73593202-65F3-464D-ACD8-D9DBE0A4154F}" dt="2026-06-03T05:13:04.363" v="1998" actId="20577"/>
          <ac:spMkLst>
            <pc:docMk/>
            <pc:sldMk cId="3565846384" sldId="432"/>
            <ac:spMk id="3" creationId="{0AAB9036-89F7-025D-BE02-7BE675CB9195}"/>
          </ac:spMkLst>
        </pc:spChg>
        <pc:spChg chg="mod">
          <ac:chgData name="De Bernardi Stefan" userId="a13e98a5-2bf6-4442-ac01-34b499c20bdf" providerId="ADAL" clId="{73593202-65F3-464D-ACD8-D9DBE0A4154F}" dt="2026-06-02T07:30:23.215" v="507"/>
          <ac:spMkLst>
            <pc:docMk/>
            <pc:sldMk cId="3565846384" sldId="432"/>
            <ac:spMk id="6" creationId="{C1EF6813-A533-B330-8D04-E6D555637E00}"/>
          </ac:spMkLst>
        </pc:spChg>
      </pc:sldChg>
      <pc:sldChg chg="modSp add mod modAnim">
        <pc:chgData name="De Bernardi Stefan" userId="a13e98a5-2bf6-4442-ac01-34b499c20bdf" providerId="ADAL" clId="{73593202-65F3-464D-ACD8-D9DBE0A4154F}" dt="2026-06-03T05:14:45.404" v="2077" actId="207"/>
        <pc:sldMkLst>
          <pc:docMk/>
          <pc:sldMk cId="1160414073" sldId="433"/>
        </pc:sldMkLst>
        <pc:spChg chg="mod">
          <ac:chgData name="De Bernardi Stefan" userId="a13e98a5-2bf6-4442-ac01-34b499c20bdf" providerId="ADAL" clId="{73593202-65F3-464D-ACD8-D9DBE0A4154F}" dt="2026-06-03T05:14:45.404" v="2077" actId="207"/>
          <ac:spMkLst>
            <pc:docMk/>
            <pc:sldMk cId="1160414073" sldId="433"/>
            <ac:spMk id="3" creationId="{4768D9CD-4B37-012F-A9CB-0DCDE47CED60}"/>
          </ac:spMkLst>
        </pc:spChg>
        <pc:spChg chg="mod">
          <ac:chgData name="De Bernardi Stefan" userId="a13e98a5-2bf6-4442-ac01-34b499c20bdf" providerId="ADAL" clId="{73593202-65F3-464D-ACD8-D9DBE0A4154F}" dt="2026-06-02T07:30:45.324" v="513" actId="113"/>
          <ac:spMkLst>
            <pc:docMk/>
            <pc:sldMk cId="1160414073" sldId="433"/>
            <ac:spMk id="6" creationId="{8D16FD9D-73DD-C966-6839-0A75510FC04B}"/>
          </ac:spMkLst>
        </pc:spChg>
      </pc:sldChg>
      <pc:sldChg chg="modSp add mod">
        <pc:chgData name="De Bernardi Stefan" userId="a13e98a5-2bf6-4442-ac01-34b499c20bdf" providerId="ADAL" clId="{73593202-65F3-464D-ACD8-D9DBE0A4154F}" dt="2026-06-03T05:17:02.545" v="2152" actId="20577"/>
        <pc:sldMkLst>
          <pc:docMk/>
          <pc:sldMk cId="2631519512" sldId="434"/>
        </pc:sldMkLst>
        <pc:spChg chg="mod">
          <ac:chgData name="De Bernardi Stefan" userId="a13e98a5-2bf6-4442-ac01-34b499c20bdf" providerId="ADAL" clId="{73593202-65F3-464D-ACD8-D9DBE0A4154F}" dt="2026-06-03T05:17:02.545" v="2152" actId="20577"/>
          <ac:spMkLst>
            <pc:docMk/>
            <pc:sldMk cId="2631519512" sldId="434"/>
            <ac:spMk id="3" creationId="{CECCE31B-D1D4-8CB7-A988-A16D189FA47A}"/>
          </ac:spMkLst>
        </pc:spChg>
        <pc:spChg chg="mod">
          <ac:chgData name="De Bernardi Stefan" userId="a13e98a5-2bf6-4442-ac01-34b499c20bdf" providerId="ADAL" clId="{73593202-65F3-464D-ACD8-D9DBE0A4154F}" dt="2026-06-02T07:31:05.529" v="517" actId="113"/>
          <ac:spMkLst>
            <pc:docMk/>
            <pc:sldMk cId="2631519512" sldId="434"/>
            <ac:spMk id="6" creationId="{E0CFAB9C-1DD6-8FC0-3C46-1207F977C3DE}"/>
          </ac:spMkLst>
        </pc:spChg>
      </pc:sldChg>
      <pc:sldChg chg="addSp delSp modSp add mod modNotesTx">
        <pc:chgData name="De Bernardi Stefan" userId="a13e98a5-2bf6-4442-ac01-34b499c20bdf" providerId="ADAL" clId="{73593202-65F3-464D-ACD8-D9DBE0A4154F}" dt="2026-06-03T05:22:56.860" v="2412" actId="20577"/>
        <pc:sldMkLst>
          <pc:docMk/>
          <pc:sldMk cId="586696041" sldId="435"/>
        </pc:sldMkLst>
        <pc:spChg chg="del mod">
          <ac:chgData name="De Bernardi Stefan" userId="a13e98a5-2bf6-4442-ac01-34b499c20bdf" providerId="ADAL" clId="{73593202-65F3-464D-ACD8-D9DBE0A4154F}" dt="2026-06-02T06:48:27.672" v="407"/>
          <ac:spMkLst>
            <pc:docMk/>
            <pc:sldMk cId="586696041" sldId="435"/>
            <ac:spMk id="3" creationId="{D6B624E3-A6B2-D268-0E7F-72E2A81EEB46}"/>
          </ac:spMkLst>
        </pc:spChg>
        <pc:spChg chg="add mod">
          <ac:chgData name="De Bernardi Stefan" userId="a13e98a5-2bf6-4442-ac01-34b499c20bdf" providerId="ADAL" clId="{73593202-65F3-464D-ACD8-D9DBE0A4154F}" dt="2026-06-03T05:22:35.572" v="2408" actId="14100"/>
          <ac:spMkLst>
            <pc:docMk/>
            <pc:sldMk cId="586696041" sldId="435"/>
            <ac:spMk id="5" creationId="{64B04293-1394-41D9-060B-CE890832A230}"/>
          </ac:spMkLst>
        </pc:spChg>
        <pc:spChg chg="mod">
          <ac:chgData name="De Bernardi Stefan" userId="a13e98a5-2bf6-4442-ac01-34b499c20bdf" providerId="ADAL" clId="{73593202-65F3-464D-ACD8-D9DBE0A4154F}" dt="2026-06-03T05:22:56.860" v="2412" actId="20577"/>
          <ac:spMkLst>
            <pc:docMk/>
            <pc:sldMk cId="586696041" sldId="435"/>
            <ac:spMk id="6" creationId="{BD336F49-F5D9-3882-BDF2-99865CD87C7E}"/>
          </ac:spMkLst>
        </pc:spChg>
        <pc:picChg chg="add del">
          <ac:chgData name="De Bernardi Stefan" userId="a13e98a5-2bf6-4442-ac01-34b499c20bdf" providerId="ADAL" clId="{73593202-65F3-464D-ACD8-D9DBE0A4154F}" dt="2026-06-02T07:33:27.382" v="532" actId="21"/>
          <ac:picMkLst>
            <pc:docMk/>
            <pc:sldMk cId="586696041" sldId="435"/>
            <ac:picMk id="3" creationId="{416E4AD2-7432-C255-87F4-3B6B83F96C83}"/>
          </ac:picMkLst>
        </pc:picChg>
      </pc:sldChg>
      <pc:sldChg chg="addSp delSp modSp add del mod">
        <pc:chgData name="De Bernardi Stefan" userId="a13e98a5-2bf6-4442-ac01-34b499c20bdf" providerId="ADAL" clId="{73593202-65F3-464D-ACD8-D9DBE0A4154F}" dt="2026-06-02T07:34:47.696" v="549" actId="2696"/>
        <pc:sldMkLst>
          <pc:docMk/>
          <pc:sldMk cId="2638604764" sldId="436"/>
        </pc:sldMkLst>
        <pc:spChg chg="mod">
          <ac:chgData name="De Bernardi Stefan" userId="a13e98a5-2bf6-4442-ac01-34b499c20bdf" providerId="ADAL" clId="{73593202-65F3-464D-ACD8-D9DBE0A4154F}" dt="2026-06-02T07:33:13.205" v="529" actId="20577"/>
          <ac:spMkLst>
            <pc:docMk/>
            <pc:sldMk cId="2638604764" sldId="436"/>
            <ac:spMk id="3" creationId="{7C7206FC-C73C-3754-6A26-D8F5968D30AA}"/>
          </ac:spMkLst>
        </pc:spChg>
        <pc:spChg chg="del mod">
          <ac:chgData name="De Bernardi Stefan" userId="a13e98a5-2bf6-4442-ac01-34b499c20bdf" providerId="ADAL" clId="{73593202-65F3-464D-ACD8-D9DBE0A4154F}" dt="2026-06-02T07:34:09.315" v="543" actId="478"/>
          <ac:spMkLst>
            <pc:docMk/>
            <pc:sldMk cId="2638604764" sldId="436"/>
            <ac:spMk id="6" creationId="{578D6695-3775-A5E8-D43C-27057FE9E293}"/>
          </ac:spMkLst>
        </pc:spChg>
        <pc:picChg chg="add mod">
          <ac:chgData name="De Bernardi Stefan" userId="a13e98a5-2bf6-4442-ac01-34b499c20bdf" providerId="ADAL" clId="{73593202-65F3-464D-ACD8-D9DBE0A4154F}" dt="2026-06-02T07:34:33.598" v="548" actId="14100"/>
          <ac:picMkLst>
            <pc:docMk/>
            <pc:sldMk cId="2638604764" sldId="436"/>
            <ac:picMk id="2" creationId="{416E4AD2-7432-C255-87F4-3B6B83F96C83}"/>
          </ac:picMkLst>
        </pc:picChg>
      </pc:sldChg>
      <pc:sldChg chg="addSp delSp modSp add mod modClrScheme chgLayout">
        <pc:chgData name="De Bernardi Stefan" userId="a13e98a5-2bf6-4442-ac01-34b499c20bdf" providerId="ADAL" clId="{73593202-65F3-464D-ACD8-D9DBE0A4154F}" dt="2026-06-02T07:46:45.734" v="598" actId="14100"/>
        <pc:sldMkLst>
          <pc:docMk/>
          <pc:sldMk cId="583580971" sldId="437"/>
        </pc:sldMkLst>
        <pc:spChg chg="del mod">
          <ac:chgData name="De Bernardi Stefan" userId="a13e98a5-2bf6-4442-ac01-34b499c20bdf" providerId="ADAL" clId="{73593202-65F3-464D-ACD8-D9DBE0A4154F}" dt="2026-06-02T07:39:47.619" v="574" actId="26606"/>
          <ac:spMkLst>
            <pc:docMk/>
            <pc:sldMk cId="583580971" sldId="437"/>
            <ac:spMk id="3" creationId="{2A417949-3489-7C22-3A83-9C244523DE9B}"/>
          </ac:spMkLst>
        </pc:spChg>
        <pc:spChg chg="mod">
          <ac:chgData name="De Bernardi Stefan" userId="a13e98a5-2bf6-4442-ac01-34b499c20bdf" providerId="ADAL" clId="{73593202-65F3-464D-ACD8-D9DBE0A4154F}" dt="2026-06-02T07:38:00.689" v="561" actId="20577"/>
          <ac:spMkLst>
            <pc:docMk/>
            <pc:sldMk cId="583580971" sldId="437"/>
            <ac:spMk id="6" creationId="{A9E591E1-A340-1535-E5C3-6A293478E157}"/>
          </ac:spMkLst>
        </pc:spChg>
        <pc:spChg chg="add del mod">
          <ac:chgData name="De Bernardi Stefan" userId="a13e98a5-2bf6-4442-ac01-34b499c20bdf" providerId="ADAL" clId="{73593202-65F3-464D-ACD8-D9DBE0A4154F}" dt="2026-06-02T07:41:34.262" v="577" actId="478"/>
          <ac:spMkLst>
            <pc:docMk/>
            <pc:sldMk cId="583580971" sldId="437"/>
            <ac:spMk id="11" creationId="{E042649B-EA04-82FC-F389-17311F5B5849}"/>
          </ac:spMkLst>
        </pc:spChg>
        <pc:picChg chg="add del mod ord">
          <ac:chgData name="De Bernardi Stefan" userId="a13e98a5-2bf6-4442-ac01-34b499c20bdf" providerId="ADAL" clId="{73593202-65F3-464D-ACD8-D9DBE0A4154F}" dt="2026-06-02T07:40:13.275" v="576" actId="478"/>
          <ac:picMkLst>
            <pc:docMk/>
            <pc:sldMk cId="583580971" sldId="437"/>
            <ac:picMk id="5" creationId="{80257F1B-ACE3-84EE-8818-13AAA6422FF5}"/>
          </ac:picMkLst>
        </pc:picChg>
        <pc:picChg chg="add del mod">
          <ac:chgData name="De Bernardi Stefan" userId="a13e98a5-2bf6-4442-ac01-34b499c20bdf" providerId="ADAL" clId="{73593202-65F3-464D-ACD8-D9DBE0A4154F}" dt="2026-06-02T07:45:42.093" v="595" actId="478"/>
          <ac:picMkLst>
            <pc:docMk/>
            <pc:sldMk cId="583580971" sldId="437"/>
            <ac:picMk id="8" creationId="{0B8F8271-A6CB-79DE-11AF-0C69A0D17E32}"/>
          </ac:picMkLst>
        </pc:picChg>
        <pc:picChg chg="add mod">
          <ac:chgData name="De Bernardi Stefan" userId="a13e98a5-2bf6-4442-ac01-34b499c20bdf" providerId="ADAL" clId="{73593202-65F3-464D-ACD8-D9DBE0A4154F}" dt="2026-06-02T07:46:45.734" v="598" actId="14100"/>
          <ac:picMkLst>
            <pc:docMk/>
            <pc:sldMk cId="583580971" sldId="437"/>
            <ac:picMk id="10" creationId="{31565A04-7AFD-8CEE-E300-9B872A2D237D}"/>
          </ac:picMkLst>
        </pc:picChg>
      </pc:sldChg>
      <pc:sldChg chg="addSp delSp modSp add mod modClrScheme chgLayout">
        <pc:chgData name="De Bernardi Stefan" userId="a13e98a5-2bf6-4442-ac01-34b499c20bdf" providerId="ADAL" clId="{73593202-65F3-464D-ACD8-D9DBE0A4154F}" dt="2026-06-03T05:28:54.138" v="2425" actId="1076"/>
        <pc:sldMkLst>
          <pc:docMk/>
          <pc:sldMk cId="4276752415" sldId="438"/>
        </pc:sldMkLst>
        <pc:spChg chg="add del">
          <ac:chgData name="De Bernardi Stefan" userId="a13e98a5-2bf6-4442-ac01-34b499c20bdf" providerId="ADAL" clId="{73593202-65F3-464D-ACD8-D9DBE0A4154F}" dt="2026-06-03T05:28:27.154" v="2424" actId="26606"/>
          <ac:spMkLst>
            <pc:docMk/>
            <pc:sldMk cId="4276752415" sldId="438"/>
            <ac:spMk id="11" creationId="{EDE8DE16-A4B6-918C-2D0F-3EE01655D100}"/>
          </ac:spMkLst>
        </pc:spChg>
        <pc:graphicFrameChg chg="add mod">
          <ac:chgData name="De Bernardi Stefan" userId="a13e98a5-2bf6-4442-ac01-34b499c20bdf" providerId="ADAL" clId="{73593202-65F3-464D-ACD8-D9DBE0A4154F}" dt="2026-06-03T05:28:06.813" v="2421"/>
          <ac:graphicFrameMkLst>
            <pc:docMk/>
            <pc:sldMk cId="4276752415" sldId="438"/>
            <ac:graphicFrameMk id="2" creationId="{7FE9302D-6934-AF81-C48B-6876C8AE7170}"/>
          </ac:graphicFrameMkLst>
        </pc:graphicFrameChg>
        <pc:picChg chg="add del mod ord">
          <ac:chgData name="De Bernardi Stefan" userId="a13e98a5-2bf6-4442-ac01-34b499c20bdf" providerId="ADAL" clId="{73593202-65F3-464D-ACD8-D9DBE0A4154F}" dt="2026-06-03T05:28:54.138" v="2425" actId="1076"/>
          <ac:picMkLst>
            <pc:docMk/>
            <pc:sldMk cId="4276752415" sldId="438"/>
            <ac:picMk id="3" creationId="{ECF20CC3-79A2-8B75-5C4E-76CC3B9A285E}"/>
          </ac:picMkLst>
        </pc:picChg>
        <pc:picChg chg="del">
          <ac:chgData name="De Bernardi Stefan" userId="a13e98a5-2bf6-4442-ac01-34b499c20bdf" providerId="ADAL" clId="{73593202-65F3-464D-ACD8-D9DBE0A4154F}" dt="2026-06-02T07:42:40.500" v="585" actId="478"/>
          <ac:picMkLst>
            <pc:docMk/>
            <pc:sldMk cId="4276752415" sldId="438"/>
            <ac:picMk id="8" creationId="{663D8F55-7915-0633-8D00-E64429607B1F}"/>
          </ac:picMkLst>
        </pc:picChg>
      </pc:sldChg>
      <pc:sldChg chg="addSp delSp modSp add mod">
        <pc:chgData name="De Bernardi Stefan" userId="a13e98a5-2bf6-4442-ac01-34b499c20bdf" providerId="ADAL" clId="{73593202-65F3-464D-ACD8-D9DBE0A4154F}" dt="2026-06-02T09:46:04.368" v="619" actId="14100"/>
        <pc:sldMkLst>
          <pc:docMk/>
          <pc:sldMk cId="3377205095" sldId="439"/>
        </pc:sldMkLst>
        <pc:picChg chg="del">
          <ac:chgData name="De Bernardi Stefan" userId="a13e98a5-2bf6-4442-ac01-34b499c20bdf" providerId="ADAL" clId="{73593202-65F3-464D-ACD8-D9DBE0A4154F}" dt="2026-06-02T07:47:52.229" v="600" actId="478"/>
          <ac:picMkLst>
            <pc:docMk/>
            <pc:sldMk cId="3377205095" sldId="439"/>
            <ac:picMk id="3" creationId="{26E1C91E-1CCA-56FC-0338-97135AEF1D82}"/>
          </ac:picMkLst>
        </pc:picChg>
        <pc:picChg chg="add mod">
          <ac:chgData name="De Bernardi Stefan" userId="a13e98a5-2bf6-4442-ac01-34b499c20bdf" providerId="ADAL" clId="{73593202-65F3-464D-ACD8-D9DBE0A4154F}" dt="2026-06-02T09:46:04.368" v="619" actId="14100"/>
          <ac:picMkLst>
            <pc:docMk/>
            <pc:sldMk cId="3377205095" sldId="439"/>
            <ac:picMk id="5" creationId="{D9CEB63D-F67F-CD15-FBF3-33773920C4E3}"/>
          </ac:picMkLst>
        </pc:picChg>
      </pc:sldChg>
      <pc:sldChg chg="addSp delSp modSp add mod">
        <pc:chgData name="De Bernardi Stefan" userId="a13e98a5-2bf6-4442-ac01-34b499c20bdf" providerId="ADAL" clId="{73593202-65F3-464D-ACD8-D9DBE0A4154F}" dt="2026-06-02T07:52:10.910" v="610" actId="14100"/>
        <pc:sldMkLst>
          <pc:docMk/>
          <pc:sldMk cId="2674421757" sldId="440"/>
        </pc:sldMkLst>
        <pc:picChg chg="add mod">
          <ac:chgData name="De Bernardi Stefan" userId="a13e98a5-2bf6-4442-ac01-34b499c20bdf" providerId="ADAL" clId="{73593202-65F3-464D-ACD8-D9DBE0A4154F}" dt="2026-06-02T07:52:10.910" v="610" actId="14100"/>
          <ac:picMkLst>
            <pc:docMk/>
            <pc:sldMk cId="2674421757" sldId="440"/>
            <ac:picMk id="3" creationId="{F73578AC-EAA7-32D2-B05C-9D700C86319F}"/>
          </ac:picMkLst>
        </pc:picChg>
        <pc:picChg chg="del">
          <ac:chgData name="De Bernardi Stefan" userId="a13e98a5-2bf6-4442-ac01-34b499c20bdf" providerId="ADAL" clId="{73593202-65F3-464D-ACD8-D9DBE0A4154F}" dt="2026-06-02T07:51:17.475" v="607" actId="478"/>
          <ac:picMkLst>
            <pc:docMk/>
            <pc:sldMk cId="2674421757" sldId="440"/>
            <ac:picMk id="5" creationId="{EB964928-BCAC-2A84-F1BC-74B43DA360B5}"/>
          </ac:picMkLst>
        </pc:picChg>
      </pc:sldChg>
      <pc:sldChg chg="addSp delSp modSp add mod">
        <pc:chgData name="De Bernardi Stefan" userId="a13e98a5-2bf6-4442-ac01-34b499c20bdf" providerId="ADAL" clId="{73593202-65F3-464D-ACD8-D9DBE0A4154F}" dt="2026-06-02T09:45:49.390" v="618" actId="1076"/>
        <pc:sldMkLst>
          <pc:docMk/>
          <pc:sldMk cId="2328969113" sldId="441"/>
        </pc:sldMkLst>
        <pc:picChg chg="del">
          <ac:chgData name="De Bernardi Stefan" userId="a13e98a5-2bf6-4442-ac01-34b499c20bdf" providerId="ADAL" clId="{73593202-65F3-464D-ACD8-D9DBE0A4154F}" dt="2026-06-02T09:44:38.549" v="612" actId="478"/>
          <ac:picMkLst>
            <pc:docMk/>
            <pc:sldMk cId="2328969113" sldId="441"/>
            <ac:picMk id="3" creationId="{6C0047AF-B023-95B9-DFB4-D4C987094406}"/>
          </ac:picMkLst>
        </pc:picChg>
        <pc:picChg chg="add mod">
          <ac:chgData name="De Bernardi Stefan" userId="a13e98a5-2bf6-4442-ac01-34b499c20bdf" providerId="ADAL" clId="{73593202-65F3-464D-ACD8-D9DBE0A4154F}" dt="2026-06-02T09:45:49.390" v="618" actId="1076"/>
          <ac:picMkLst>
            <pc:docMk/>
            <pc:sldMk cId="2328969113" sldId="441"/>
            <ac:picMk id="5" creationId="{8FBEB4B5-19AC-5644-CC08-EFA37D463A98}"/>
          </ac:picMkLst>
        </pc:picChg>
      </pc:sldChg>
      <pc:sldChg chg="modSp add del mod modAnim modShow">
        <pc:chgData name="De Bernardi Stefan" userId="a13e98a5-2bf6-4442-ac01-34b499c20bdf" providerId="ADAL" clId="{73593202-65F3-464D-ACD8-D9DBE0A4154F}" dt="2026-06-02T14:16:25.618" v="968" actId="2696"/>
        <pc:sldMkLst>
          <pc:docMk/>
          <pc:sldMk cId="1673784160" sldId="442"/>
        </pc:sldMkLst>
        <pc:spChg chg="mod">
          <ac:chgData name="De Bernardi Stefan" userId="a13e98a5-2bf6-4442-ac01-34b499c20bdf" providerId="ADAL" clId="{73593202-65F3-464D-ACD8-D9DBE0A4154F}" dt="2026-06-02T10:57:06.380" v="703" actId="20577"/>
          <ac:spMkLst>
            <pc:docMk/>
            <pc:sldMk cId="1673784160" sldId="442"/>
            <ac:spMk id="8" creationId="{D5ABFEB3-D893-20E9-ACAE-83E14AD79F5C}"/>
          </ac:spMkLst>
        </pc:spChg>
      </pc:sldChg>
      <pc:sldChg chg="modSp add mod modAnim">
        <pc:chgData name="De Bernardi Stefan" userId="a13e98a5-2bf6-4442-ac01-34b499c20bdf" providerId="ADAL" clId="{73593202-65F3-464D-ACD8-D9DBE0A4154F}" dt="2026-06-03T05:49:34.680" v="2630" actId="20577"/>
        <pc:sldMkLst>
          <pc:docMk/>
          <pc:sldMk cId="3212222252" sldId="443"/>
        </pc:sldMkLst>
        <pc:spChg chg="mod">
          <ac:chgData name="De Bernardi Stefan" userId="a13e98a5-2bf6-4442-ac01-34b499c20bdf" providerId="ADAL" clId="{73593202-65F3-464D-ACD8-D9DBE0A4154F}" dt="2026-06-02T14:24:36.106" v="1023"/>
          <ac:spMkLst>
            <pc:docMk/>
            <pc:sldMk cId="3212222252" sldId="443"/>
            <ac:spMk id="6" creationId="{3684312B-A63A-5E0A-0E6C-741D90911E31}"/>
          </ac:spMkLst>
        </pc:spChg>
        <pc:spChg chg="mod">
          <ac:chgData name="De Bernardi Stefan" userId="a13e98a5-2bf6-4442-ac01-34b499c20bdf" providerId="ADAL" clId="{73593202-65F3-464D-ACD8-D9DBE0A4154F}" dt="2026-06-03T05:49:34.680" v="2630" actId="20577"/>
          <ac:spMkLst>
            <pc:docMk/>
            <pc:sldMk cId="3212222252" sldId="443"/>
            <ac:spMk id="8" creationId="{28FF3762-E372-2A40-A2C6-6822BD8E6496}"/>
          </ac:spMkLst>
        </pc:spChg>
      </pc:sldChg>
      <pc:sldChg chg="modSp add mod modAnim">
        <pc:chgData name="De Bernardi Stefan" userId="a13e98a5-2bf6-4442-ac01-34b499c20bdf" providerId="ADAL" clId="{73593202-65F3-464D-ACD8-D9DBE0A4154F}" dt="2026-06-02T14:37:29.844" v="1801" actId="313"/>
        <pc:sldMkLst>
          <pc:docMk/>
          <pc:sldMk cId="1952288400" sldId="444"/>
        </pc:sldMkLst>
        <pc:spChg chg="mod">
          <ac:chgData name="De Bernardi Stefan" userId="a13e98a5-2bf6-4442-ac01-34b499c20bdf" providerId="ADAL" clId="{73593202-65F3-464D-ACD8-D9DBE0A4154F}" dt="2026-06-02T14:37:22.066" v="1800"/>
          <ac:spMkLst>
            <pc:docMk/>
            <pc:sldMk cId="1952288400" sldId="444"/>
            <ac:spMk id="6" creationId="{E3155B15-9D92-EDF8-A03E-E66F1CD12B33}"/>
          </ac:spMkLst>
        </pc:spChg>
        <pc:spChg chg="mod">
          <ac:chgData name="De Bernardi Stefan" userId="a13e98a5-2bf6-4442-ac01-34b499c20bdf" providerId="ADAL" clId="{73593202-65F3-464D-ACD8-D9DBE0A4154F}" dt="2026-06-02T14:37:29.844" v="1801" actId="313"/>
          <ac:spMkLst>
            <pc:docMk/>
            <pc:sldMk cId="1952288400" sldId="444"/>
            <ac:spMk id="8" creationId="{7E6B827A-D405-8D28-BAA7-EC1029BE86DA}"/>
          </ac:spMkLst>
        </pc:spChg>
      </pc:sldChg>
      <pc:sldChg chg="addSp delSp modSp add mod">
        <pc:chgData name="De Bernardi Stefan" userId="a13e98a5-2bf6-4442-ac01-34b499c20bdf" providerId="ADAL" clId="{73593202-65F3-464D-ACD8-D9DBE0A4154F}" dt="2026-06-03T05:52:26.191" v="2784" actId="20577"/>
        <pc:sldMkLst>
          <pc:docMk/>
          <pc:sldMk cId="774636266" sldId="445"/>
        </pc:sldMkLst>
        <pc:spChg chg="add mod">
          <ac:chgData name="De Bernardi Stefan" userId="a13e98a5-2bf6-4442-ac01-34b499c20bdf" providerId="ADAL" clId="{73593202-65F3-464D-ACD8-D9DBE0A4154F}" dt="2026-06-03T05:52:26.191" v="2784" actId="20577"/>
          <ac:spMkLst>
            <pc:docMk/>
            <pc:sldMk cId="774636266" sldId="445"/>
            <ac:spMk id="3" creationId="{FA9DB497-0150-10DC-14DF-97C012474155}"/>
          </ac:spMkLst>
        </pc:spChg>
        <pc:spChg chg="mod">
          <ac:chgData name="De Bernardi Stefan" userId="a13e98a5-2bf6-4442-ac01-34b499c20bdf" providerId="ADAL" clId="{73593202-65F3-464D-ACD8-D9DBE0A4154F}" dt="2026-06-02T14:35:20.257" v="1785" actId="6549"/>
          <ac:spMkLst>
            <pc:docMk/>
            <pc:sldMk cId="774636266" sldId="445"/>
            <ac:spMk id="6" creationId="{844BDF36-3A7E-FA61-72ED-C67F1A8347AB}"/>
          </ac:spMkLst>
        </pc:spChg>
        <pc:spChg chg="del mod">
          <ac:chgData name="De Bernardi Stefan" userId="a13e98a5-2bf6-4442-ac01-34b499c20bdf" providerId="ADAL" clId="{73593202-65F3-464D-ACD8-D9DBE0A4154F}" dt="2026-06-02T14:35:25.031" v="1788"/>
          <ac:spMkLst>
            <pc:docMk/>
            <pc:sldMk cId="774636266" sldId="445"/>
            <ac:spMk id="8" creationId="{D01F2AA4-FA83-BF64-8445-927399DABA32}"/>
          </ac:spMkLst>
        </pc:spChg>
      </pc:sldChg>
    </pc:docChg>
  </pc:docChgLst>
  <pc:docChgLst>
    <pc:chgData name="Gasser Marcel" userId="5e9d53c7-37ee-4b62-a8fa-e98af363bb3a" providerId="ADAL" clId="{0C14A25E-52A3-4CE6-AD29-B5F77BD28B8E}"/>
    <pc:docChg chg="undo custSel addSld delSld modSld sldOrd">
      <pc:chgData name="Gasser Marcel" userId="5e9d53c7-37ee-4b62-a8fa-e98af363bb3a" providerId="ADAL" clId="{0C14A25E-52A3-4CE6-AD29-B5F77BD28B8E}" dt="2026-06-03T11:20:22.760" v="2711" actId="20577"/>
      <pc:docMkLst>
        <pc:docMk/>
      </pc:docMkLst>
      <pc:sldChg chg="modSp mod">
        <pc:chgData name="Gasser Marcel" userId="5e9d53c7-37ee-4b62-a8fa-e98af363bb3a" providerId="ADAL" clId="{0C14A25E-52A3-4CE6-AD29-B5F77BD28B8E}" dt="2026-06-03T11:20:22.760" v="2711" actId="20577"/>
        <pc:sldMkLst>
          <pc:docMk/>
          <pc:sldMk cId="1861664368" sldId="273"/>
        </pc:sldMkLst>
        <pc:spChg chg="mod">
          <ac:chgData name="Gasser Marcel" userId="5e9d53c7-37ee-4b62-a8fa-e98af363bb3a" providerId="ADAL" clId="{0C14A25E-52A3-4CE6-AD29-B5F77BD28B8E}" dt="2026-06-03T11:19:27.476" v="2697" actId="1035"/>
          <ac:spMkLst>
            <pc:docMk/>
            <pc:sldMk cId="1861664368" sldId="273"/>
            <ac:spMk id="2" creationId="{00000000-0000-0000-0000-000000000000}"/>
          </ac:spMkLst>
        </pc:spChg>
        <pc:spChg chg="mod">
          <ac:chgData name="Gasser Marcel" userId="5e9d53c7-37ee-4b62-a8fa-e98af363bb3a" providerId="ADAL" clId="{0C14A25E-52A3-4CE6-AD29-B5F77BD28B8E}" dt="2026-06-03T11:20:22.760" v="2711" actId="20577"/>
          <ac:spMkLst>
            <pc:docMk/>
            <pc:sldMk cId="1861664368" sldId="273"/>
            <ac:spMk id="3" creationId="{CD7B8B6A-67FD-BAF2-7057-D7340E143F4C}"/>
          </ac:spMkLst>
        </pc:spChg>
      </pc:sldChg>
      <pc:sldChg chg="addSp delSp modSp mod">
        <pc:chgData name="Gasser Marcel" userId="5e9d53c7-37ee-4b62-a8fa-e98af363bb3a" providerId="ADAL" clId="{0C14A25E-52A3-4CE6-AD29-B5F77BD28B8E}" dt="2026-06-03T10:17:06.983" v="1859" actId="20577"/>
        <pc:sldMkLst>
          <pc:docMk/>
          <pc:sldMk cId="124353423" sldId="430"/>
        </pc:sldMkLst>
        <pc:spChg chg="add mod">
          <ac:chgData name="Gasser Marcel" userId="5e9d53c7-37ee-4b62-a8fa-e98af363bb3a" providerId="ADAL" clId="{0C14A25E-52A3-4CE6-AD29-B5F77BD28B8E}" dt="2026-06-03T10:17:06.983" v="1859" actId="20577"/>
          <ac:spMkLst>
            <pc:docMk/>
            <pc:sldMk cId="124353423" sldId="430"/>
            <ac:spMk id="2" creationId="{34E6AE2A-C1B5-2134-35A7-8604F30ECE77}"/>
          </ac:spMkLst>
        </pc:spChg>
        <pc:spChg chg="del mod">
          <ac:chgData name="Gasser Marcel" userId="5e9d53c7-37ee-4b62-a8fa-e98af363bb3a" providerId="ADAL" clId="{0C14A25E-52A3-4CE6-AD29-B5F77BD28B8E}" dt="2026-06-03T07:59:57.385" v="152" actId="478"/>
          <ac:spMkLst>
            <pc:docMk/>
            <pc:sldMk cId="124353423" sldId="430"/>
            <ac:spMk id="3" creationId="{516636C0-7535-D733-C607-33BB856A02FF}"/>
          </ac:spMkLst>
        </pc:spChg>
        <pc:spChg chg="add mod">
          <ac:chgData name="Gasser Marcel" userId="5e9d53c7-37ee-4b62-a8fa-e98af363bb3a" providerId="ADAL" clId="{0C14A25E-52A3-4CE6-AD29-B5F77BD28B8E}" dt="2026-06-03T08:02:04.057" v="245" actId="1076"/>
          <ac:spMkLst>
            <pc:docMk/>
            <pc:sldMk cId="124353423" sldId="430"/>
            <ac:spMk id="5" creationId="{547F172A-45A9-39DB-4EB6-44401A50D37E}"/>
          </ac:spMkLst>
        </pc:spChg>
        <pc:spChg chg="mod">
          <ac:chgData name="Gasser Marcel" userId="5e9d53c7-37ee-4b62-a8fa-e98af363bb3a" providerId="ADAL" clId="{0C14A25E-52A3-4CE6-AD29-B5F77BD28B8E}" dt="2026-06-03T08:00:42.252" v="163" actId="20577"/>
          <ac:spMkLst>
            <pc:docMk/>
            <pc:sldMk cId="124353423" sldId="430"/>
            <ac:spMk id="6" creationId="{3AC35BDB-D6FD-BEF5-FE38-E77E80FE0965}"/>
          </ac:spMkLst>
        </pc:spChg>
      </pc:sldChg>
      <pc:sldChg chg="del">
        <pc:chgData name="Gasser Marcel" userId="5e9d53c7-37ee-4b62-a8fa-e98af363bb3a" providerId="ADAL" clId="{0C14A25E-52A3-4CE6-AD29-B5F77BD28B8E}" dt="2026-06-03T09:12:02.604" v="903" actId="47"/>
        <pc:sldMkLst>
          <pc:docMk/>
          <pc:sldMk cId="2661654509" sldId="431"/>
        </pc:sldMkLst>
      </pc:sldChg>
      <pc:sldChg chg="del">
        <pc:chgData name="Gasser Marcel" userId="5e9d53c7-37ee-4b62-a8fa-e98af363bb3a" providerId="ADAL" clId="{0C14A25E-52A3-4CE6-AD29-B5F77BD28B8E}" dt="2026-06-03T09:12:02.604" v="903" actId="47"/>
        <pc:sldMkLst>
          <pc:docMk/>
          <pc:sldMk cId="3565846384" sldId="432"/>
        </pc:sldMkLst>
      </pc:sldChg>
      <pc:sldChg chg="del">
        <pc:chgData name="Gasser Marcel" userId="5e9d53c7-37ee-4b62-a8fa-e98af363bb3a" providerId="ADAL" clId="{0C14A25E-52A3-4CE6-AD29-B5F77BD28B8E}" dt="2026-06-03T09:12:02.604" v="903" actId="47"/>
        <pc:sldMkLst>
          <pc:docMk/>
          <pc:sldMk cId="1160414073" sldId="433"/>
        </pc:sldMkLst>
      </pc:sldChg>
      <pc:sldChg chg="del">
        <pc:chgData name="Gasser Marcel" userId="5e9d53c7-37ee-4b62-a8fa-e98af363bb3a" providerId="ADAL" clId="{0C14A25E-52A3-4CE6-AD29-B5F77BD28B8E}" dt="2026-06-03T09:12:02.604" v="903" actId="47"/>
        <pc:sldMkLst>
          <pc:docMk/>
          <pc:sldMk cId="2631519512" sldId="434"/>
        </pc:sldMkLst>
      </pc:sldChg>
      <pc:sldChg chg="addSp modSp mod">
        <pc:chgData name="Gasser Marcel" userId="5e9d53c7-37ee-4b62-a8fa-e98af363bb3a" providerId="ADAL" clId="{0C14A25E-52A3-4CE6-AD29-B5F77BD28B8E}" dt="2026-06-03T10:15:58.646" v="1852" actId="14100"/>
        <pc:sldMkLst>
          <pc:docMk/>
          <pc:sldMk cId="586696041" sldId="435"/>
        </pc:sldMkLst>
        <pc:spChg chg="mod">
          <ac:chgData name="Gasser Marcel" userId="5e9d53c7-37ee-4b62-a8fa-e98af363bb3a" providerId="ADAL" clId="{0C14A25E-52A3-4CE6-AD29-B5F77BD28B8E}" dt="2026-06-03T10:15:58.646" v="1852" actId="14100"/>
          <ac:spMkLst>
            <pc:docMk/>
            <pc:sldMk cId="586696041" sldId="435"/>
            <ac:spMk id="5" creationId="{64B04293-1394-41D9-060B-CE890832A230}"/>
          </ac:spMkLst>
        </pc:spChg>
        <pc:spChg chg="mod">
          <ac:chgData name="Gasser Marcel" userId="5e9d53c7-37ee-4b62-a8fa-e98af363bb3a" providerId="ADAL" clId="{0C14A25E-52A3-4CE6-AD29-B5F77BD28B8E}" dt="2026-06-03T08:57:56.667" v="743" actId="27636"/>
          <ac:spMkLst>
            <pc:docMk/>
            <pc:sldMk cId="586696041" sldId="435"/>
            <ac:spMk id="6" creationId="{BD336F49-F5D9-3882-BDF2-99865CD87C7E}"/>
          </ac:spMkLst>
        </pc:spChg>
        <pc:picChg chg="add mod">
          <ac:chgData name="Gasser Marcel" userId="5e9d53c7-37ee-4b62-a8fa-e98af363bb3a" providerId="ADAL" clId="{0C14A25E-52A3-4CE6-AD29-B5F77BD28B8E}" dt="2026-06-03T10:05:19.034" v="1689" actId="1038"/>
          <ac:picMkLst>
            <pc:docMk/>
            <pc:sldMk cId="586696041" sldId="435"/>
            <ac:picMk id="3" creationId="{781EF618-0F80-A8D0-1E52-6D7DC226A52E}"/>
          </ac:picMkLst>
        </pc:picChg>
      </pc:sldChg>
      <pc:sldChg chg="addSp delSp modSp mod delAnim modAnim">
        <pc:chgData name="Gasser Marcel" userId="5e9d53c7-37ee-4b62-a8fa-e98af363bb3a" providerId="ADAL" clId="{0C14A25E-52A3-4CE6-AD29-B5F77BD28B8E}" dt="2026-06-03T10:33:25.342" v="2131" actId="404"/>
        <pc:sldMkLst>
          <pc:docMk/>
          <pc:sldMk cId="583580971" sldId="437"/>
        </pc:sldMkLst>
        <pc:spChg chg="add del mod">
          <ac:chgData name="Gasser Marcel" userId="5e9d53c7-37ee-4b62-a8fa-e98af363bb3a" providerId="ADAL" clId="{0C14A25E-52A3-4CE6-AD29-B5F77BD28B8E}" dt="2026-06-03T10:22:17.299" v="1873" actId="478"/>
          <ac:spMkLst>
            <pc:docMk/>
            <pc:sldMk cId="583580971" sldId="437"/>
            <ac:spMk id="8" creationId="{CDE29716-A9F8-BEDB-8F00-07963B278A58}"/>
          </ac:spMkLst>
        </pc:spChg>
        <pc:spChg chg="add del mod">
          <ac:chgData name="Gasser Marcel" userId="5e9d53c7-37ee-4b62-a8fa-e98af363bb3a" providerId="ADAL" clId="{0C14A25E-52A3-4CE6-AD29-B5F77BD28B8E}" dt="2026-06-03T10:22:18.120" v="1874" actId="478"/>
          <ac:spMkLst>
            <pc:docMk/>
            <pc:sldMk cId="583580971" sldId="437"/>
            <ac:spMk id="9" creationId="{10AB2E24-802A-7040-0F9C-CFF2AE4273F8}"/>
          </ac:spMkLst>
        </pc:spChg>
        <pc:spChg chg="add mod">
          <ac:chgData name="Gasser Marcel" userId="5e9d53c7-37ee-4b62-a8fa-e98af363bb3a" providerId="ADAL" clId="{0C14A25E-52A3-4CE6-AD29-B5F77BD28B8E}" dt="2026-06-03T10:23:00.289" v="1879" actId="1076"/>
          <ac:spMkLst>
            <pc:docMk/>
            <pc:sldMk cId="583580971" sldId="437"/>
            <ac:spMk id="11" creationId="{8D402A36-5961-A0DC-985F-4FE62C087F2D}"/>
          </ac:spMkLst>
        </pc:spChg>
        <pc:spChg chg="add mod">
          <ac:chgData name="Gasser Marcel" userId="5e9d53c7-37ee-4b62-a8fa-e98af363bb3a" providerId="ADAL" clId="{0C14A25E-52A3-4CE6-AD29-B5F77BD28B8E}" dt="2026-06-03T10:33:25.342" v="2131" actId="404"/>
          <ac:spMkLst>
            <pc:docMk/>
            <pc:sldMk cId="583580971" sldId="437"/>
            <ac:spMk id="12" creationId="{DF54DF89-825D-CCD8-AAF0-FB8E9600421C}"/>
          </ac:spMkLst>
        </pc:spChg>
        <pc:spChg chg="add mod">
          <ac:chgData name="Gasser Marcel" userId="5e9d53c7-37ee-4b62-a8fa-e98af363bb3a" providerId="ADAL" clId="{0C14A25E-52A3-4CE6-AD29-B5F77BD28B8E}" dt="2026-06-03T10:23:39.820" v="1906" actId="1076"/>
          <ac:spMkLst>
            <pc:docMk/>
            <pc:sldMk cId="583580971" sldId="437"/>
            <ac:spMk id="13" creationId="{A0310B8B-E4B5-FA58-7B0D-C28E6D2C8D43}"/>
          </ac:spMkLst>
        </pc:spChg>
        <pc:spChg chg="add mod">
          <ac:chgData name="Gasser Marcel" userId="5e9d53c7-37ee-4b62-a8fa-e98af363bb3a" providerId="ADAL" clId="{0C14A25E-52A3-4CE6-AD29-B5F77BD28B8E}" dt="2026-06-03T10:33:25.342" v="2131" actId="404"/>
          <ac:spMkLst>
            <pc:docMk/>
            <pc:sldMk cId="583580971" sldId="437"/>
            <ac:spMk id="14" creationId="{A32476B1-4627-CEDB-FE46-0E441A569E9B}"/>
          </ac:spMkLst>
        </pc:spChg>
        <pc:spChg chg="add mod">
          <ac:chgData name="Gasser Marcel" userId="5e9d53c7-37ee-4b62-a8fa-e98af363bb3a" providerId="ADAL" clId="{0C14A25E-52A3-4CE6-AD29-B5F77BD28B8E}" dt="2026-06-03T10:24:13.473" v="1918" actId="1076"/>
          <ac:spMkLst>
            <pc:docMk/>
            <pc:sldMk cId="583580971" sldId="437"/>
            <ac:spMk id="15" creationId="{05EFEDF7-FE41-EAFD-CD1B-B82ACA67AC7E}"/>
          </ac:spMkLst>
        </pc:spChg>
        <pc:spChg chg="add mod">
          <ac:chgData name="Gasser Marcel" userId="5e9d53c7-37ee-4b62-a8fa-e98af363bb3a" providerId="ADAL" clId="{0C14A25E-52A3-4CE6-AD29-B5F77BD28B8E}" dt="2026-06-03T10:33:25.342" v="2131" actId="404"/>
          <ac:spMkLst>
            <pc:docMk/>
            <pc:sldMk cId="583580971" sldId="437"/>
            <ac:spMk id="16" creationId="{44E704EB-C21A-9822-7625-15ABF0EB9CF5}"/>
          </ac:spMkLst>
        </pc:spChg>
        <pc:spChg chg="add mod">
          <ac:chgData name="Gasser Marcel" userId="5e9d53c7-37ee-4b62-a8fa-e98af363bb3a" providerId="ADAL" clId="{0C14A25E-52A3-4CE6-AD29-B5F77BD28B8E}" dt="2026-06-03T10:24:36.037" v="1927" actId="1076"/>
          <ac:spMkLst>
            <pc:docMk/>
            <pc:sldMk cId="583580971" sldId="437"/>
            <ac:spMk id="17" creationId="{20DFB56F-70FA-BA14-3817-A04BAFAE8FEB}"/>
          </ac:spMkLst>
        </pc:spChg>
        <pc:spChg chg="add mod">
          <ac:chgData name="Gasser Marcel" userId="5e9d53c7-37ee-4b62-a8fa-e98af363bb3a" providerId="ADAL" clId="{0C14A25E-52A3-4CE6-AD29-B5F77BD28B8E}" dt="2026-06-03T10:33:25.342" v="2131" actId="404"/>
          <ac:spMkLst>
            <pc:docMk/>
            <pc:sldMk cId="583580971" sldId="437"/>
            <ac:spMk id="18" creationId="{AADB7703-C337-F4BB-A41C-F3B22005541B}"/>
          </ac:spMkLst>
        </pc:spChg>
        <pc:picChg chg="add mod">
          <ac:chgData name="Gasser Marcel" userId="5e9d53c7-37ee-4b62-a8fa-e98af363bb3a" providerId="ADAL" clId="{0C14A25E-52A3-4CE6-AD29-B5F77BD28B8E}" dt="2026-06-03T10:21:53.204" v="1868" actId="34135"/>
          <ac:picMkLst>
            <pc:docMk/>
            <pc:sldMk cId="583580971" sldId="437"/>
            <ac:picMk id="3" creationId="{1964D3F0-EF3C-4F97-4CDB-5BA1C170D38E}"/>
          </ac:picMkLst>
        </pc:picChg>
        <pc:picChg chg="add del mod">
          <ac:chgData name="Gasser Marcel" userId="5e9d53c7-37ee-4b62-a8fa-e98af363bb3a" providerId="ADAL" clId="{0C14A25E-52A3-4CE6-AD29-B5F77BD28B8E}" dt="2026-06-03T09:10:20.484" v="894" actId="478"/>
          <ac:picMkLst>
            <pc:docMk/>
            <pc:sldMk cId="583580971" sldId="437"/>
            <ac:picMk id="7" creationId="{9A499F8B-6261-7233-B5BB-5C5868CBAE8B}"/>
          </ac:picMkLst>
        </pc:picChg>
        <pc:picChg chg="del">
          <ac:chgData name="Gasser Marcel" userId="5e9d53c7-37ee-4b62-a8fa-e98af363bb3a" providerId="ADAL" clId="{0C14A25E-52A3-4CE6-AD29-B5F77BD28B8E}" dt="2026-06-03T08:12:28.062" v="314" actId="478"/>
          <ac:picMkLst>
            <pc:docMk/>
            <pc:sldMk cId="583580971" sldId="437"/>
            <ac:picMk id="10" creationId="{31565A04-7AFD-8CEE-E300-9B872A2D237D}"/>
          </ac:picMkLst>
        </pc:picChg>
      </pc:sldChg>
      <pc:sldChg chg="addSp delSp modSp mod modAnim">
        <pc:chgData name="Gasser Marcel" userId="5e9d53c7-37ee-4b62-a8fa-e98af363bb3a" providerId="ADAL" clId="{0C14A25E-52A3-4CE6-AD29-B5F77BD28B8E}" dt="2026-06-03T09:31:14.853" v="1031"/>
        <pc:sldMkLst>
          <pc:docMk/>
          <pc:sldMk cId="4276752415" sldId="438"/>
        </pc:sldMkLst>
        <pc:spChg chg="add mod">
          <ac:chgData name="Gasser Marcel" userId="5e9d53c7-37ee-4b62-a8fa-e98af363bb3a" providerId="ADAL" clId="{0C14A25E-52A3-4CE6-AD29-B5F77BD28B8E}" dt="2026-06-03T09:17:18.163" v="1027" actId="14100"/>
          <ac:spMkLst>
            <pc:docMk/>
            <pc:sldMk cId="4276752415" sldId="438"/>
            <ac:spMk id="5" creationId="{CD45DD12-DD1B-D34C-97F0-1152D4A2225B}"/>
          </ac:spMkLst>
        </pc:spChg>
        <pc:spChg chg="add mod">
          <ac:chgData name="Gasser Marcel" userId="5e9d53c7-37ee-4b62-a8fa-e98af363bb3a" providerId="ADAL" clId="{0C14A25E-52A3-4CE6-AD29-B5F77BD28B8E}" dt="2026-06-03T09:15:46.100" v="1011" actId="1037"/>
          <ac:spMkLst>
            <pc:docMk/>
            <pc:sldMk cId="4276752415" sldId="438"/>
            <ac:spMk id="7" creationId="{6FD180FC-347E-DCDB-8A95-206444ECADD0}"/>
          </ac:spMkLst>
        </pc:spChg>
        <pc:spChg chg="add mod">
          <ac:chgData name="Gasser Marcel" userId="5e9d53c7-37ee-4b62-a8fa-e98af363bb3a" providerId="ADAL" clId="{0C14A25E-52A3-4CE6-AD29-B5F77BD28B8E}" dt="2026-06-03T09:14:35.133" v="948" actId="14100"/>
          <ac:spMkLst>
            <pc:docMk/>
            <pc:sldMk cId="4276752415" sldId="438"/>
            <ac:spMk id="8" creationId="{952325CD-D6CE-FA68-EB75-DC78C13272BC}"/>
          </ac:spMkLst>
        </pc:spChg>
        <pc:spChg chg="add mod">
          <ac:chgData name="Gasser Marcel" userId="5e9d53c7-37ee-4b62-a8fa-e98af363bb3a" providerId="ADAL" clId="{0C14A25E-52A3-4CE6-AD29-B5F77BD28B8E}" dt="2026-06-03T09:14:54.794" v="955" actId="1036"/>
          <ac:spMkLst>
            <pc:docMk/>
            <pc:sldMk cId="4276752415" sldId="438"/>
            <ac:spMk id="9" creationId="{43F123CB-3665-032D-D525-719D23266DE8}"/>
          </ac:spMkLst>
        </pc:spChg>
        <pc:spChg chg="add mod">
          <ac:chgData name="Gasser Marcel" userId="5e9d53c7-37ee-4b62-a8fa-e98af363bb3a" providerId="ADAL" clId="{0C14A25E-52A3-4CE6-AD29-B5F77BD28B8E}" dt="2026-06-03T09:15:04.796" v="957" actId="1076"/>
          <ac:spMkLst>
            <pc:docMk/>
            <pc:sldMk cId="4276752415" sldId="438"/>
            <ac:spMk id="10" creationId="{B62BDEF6-14BF-FE2C-C4A0-7436766F09A2}"/>
          </ac:spMkLst>
        </pc:spChg>
        <pc:spChg chg="add mod">
          <ac:chgData name="Gasser Marcel" userId="5e9d53c7-37ee-4b62-a8fa-e98af363bb3a" providerId="ADAL" clId="{0C14A25E-52A3-4CE6-AD29-B5F77BD28B8E}" dt="2026-06-03T09:15:11.616" v="967" actId="20577"/>
          <ac:spMkLst>
            <pc:docMk/>
            <pc:sldMk cId="4276752415" sldId="438"/>
            <ac:spMk id="11" creationId="{0D38512E-FC91-D0CD-F57B-DA67C4861815}"/>
          </ac:spMkLst>
        </pc:spChg>
        <pc:spChg chg="add mod">
          <ac:chgData name="Gasser Marcel" userId="5e9d53c7-37ee-4b62-a8fa-e98af363bb3a" providerId="ADAL" clId="{0C14A25E-52A3-4CE6-AD29-B5F77BD28B8E}" dt="2026-06-03T09:17:10.022" v="1024" actId="14100"/>
          <ac:spMkLst>
            <pc:docMk/>
            <pc:sldMk cId="4276752415" sldId="438"/>
            <ac:spMk id="12" creationId="{DB1C65ED-DF6E-79CB-E813-6C2C4636CB7B}"/>
          </ac:spMkLst>
        </pc:spChg>
        <pc:spChg chg="add mod">
          <ac:chgData name="Gasser Marcel" userId="5e9d53c7-37ee-4b62-a8fa-e98af363bb3a" providerId="ADAL" clId="{0C14A25E-52A3-4CE6-AD29-B5F77BD28B8E}" dt="2026-06-03T09:16:00.147" v="1014" actId="1037"/>
          <ac:spMkLst>
            <pc:docMk/>
            <pc:sldMk cId="4276752415" sldId="438"/>
            <ac:spMk id="13" creationId="{7D21842F-6090-811C-6183-83081AE93481}"/>
          </ac:spMkLst>
        </pc:spChg>
        <pc:picChg chg="add mod">
          <ac:chgData name="Gasser Marcel" userId="5e9d53c7-37ee-4b62-a8fa-e98af363bb3a" providerId="ADAL" clId="{0C14A25E-52A3-4CE6-AD29-B5F77BD28B8E}" dt="2026-06-03T09:15:54.645" v="1013" actId="1038"/>
          <ac:picMkLst>
            <pc:docMk/>
            <pc:sldMk cId="4276752415" sldId="438"/>
            <ac:picMk id="2" creationId="{6B3944CC-B8FE-F444-C115-CCD6967B866E}"/>
          </ac:picMkLst>
        </pc:picChg>
        <pc:picChg chg="del">
          <ac:chgData name="Gasser Marcel" userId="5e9d53c7-37ee-4b62-a8fa-e98af363bb3a" providerId="ADAL" clId="{0C14A25E-52A3-4CE6-AD29-B5F77BD28B8E}" dt="2026-06-03T09:10:32.304" v="896" actId="478"/>
          <ac:picMkLst>
            <pc:docMk/>
            <pc:sldMk cId="4276752415" sldId="438"/>
            <ac:picMk id="3" creationId="{ECF20CC3-79A2-8B75-5C4E-76CC3B9A285E}"/>
          </ac:picMkLst>
        </pc:picChg>
      </pc:sldChg>
      <pc:sldChg chg="addSp delSp modSp mod modAnim">
        <pc:chgData name="Gasser Marcel" userId="5e9d53c7-37ee-4b62-a8fa-e98af363bb3a" providerId="ADAL" clId="{0C14A25E-52A3-4CE6-AD29-B5F77BD28B8E}" dt="2026-06-03T10:53:23.974" v="2480" actId="14100"/>
        <pc:sldMkLst>
          <pc:docMk/>
          <pc:sldMk cId="3377205095" sldId="439"/>
        </pc:sldMkLst>
        <pc:spChg chg="add mod">
          <ac:chgData name="Gasser Marcel" userId="5e9d53c7-37ee-4b62-a8fa-e98af363bb3a" providerId="ADAL" clId="{0C14A25E-52A3-4CE6-AD29-B5F77BD28B8E}" dt="2026-06-03T10:45:38.172" v="2221" actId="1038"/>
          <ac:spMkLst>
            <pc:docMk/>
            <pc:sldMk cId="3377205095" sldId="439"/>
            <ac:spMk id="7" creationId="{2D55B3BD-A46E-651E-EE92-DF285E814DA3}"/>
          </ac:spMkLst>
        </pc:spChg>
        <pc:spChg chg="add mod">
          <ac:chgData name="Gasser Marcel" userId="5e9d53c7-37ee-4b62-a8fa-e98af363bb3a" providerId="ADAL" clId="{0C14A25E-52A3-4CE6-AD29-B5F77BD28B8E}" dt="2026-06-03T10:53:23.974" v="2480" actId="14100"/>
          <ac:spMkLst>
            <pc:docMk/>
            <pc:sldMk cId="3377205095" sldId="439"/>
            <ac:spMk id="8" creationId="{D876A8B6-C6CA-7F87-542E-D5471E30DE77}"/>
          </ac:spMkLst>
        </pc:spChg>
        <pc:spChg chg="add mod">
          <ac:chgData name="Gasser Marcel" userId="5e9d53c7-37ee-4b62-a8fa-e98af363bb3a" providerId="ADAL" clId="{0C14A25E-52A3-4CE6-AD29-B5F77BD28B8E}" dt="2026-06-03T10:45:35.113" v="2217" actId="1076"/>
          <ac:spMkLst>
            <pc:docMk/>
            <pc:sldMk cId="3377205095" sldId="439"/>
            <ac:spMk id="9" creationId="{534CDE1B-4BD0-E604-A256-4741BED3547B}"/>
          </ac:spMkLst>
        </pc:spChg>
        <pc:spChg chg="add mod">
          <ac:chgData name="Gasser Marcel" userId="5e9d53c7-37ee-4b62-a8fa-e98af363bb3a" providerId="ADAL" clId="{0C14A25E-52A3-4CE6-AD29-B5F77BD28B8E}" dt="2026-06-03T10:53:21.360" v="2479" actId="14100"/>
          <ac:spMkLst>
            <pc:docMk/>
            <pc:sldMk cId="3377205095" sldId="439"/>
            <ac:spMk id="10" creationId="{6CAB33C9-ABBC-DE10-F140-6F9204B80DA8}"/>
          </ac:spMkLst>
        </pc:spChg>
        <pc:spChg chg="add mod">
          <ac:chgData name="Gasser Marcel" userId="5e9d53c7-37ee-4b62-a8fa-e98af363bb3a" providerId="ADAL" clId="{0C14A25E-52A3-4CE6-AD29-B5F77BD28B8E}" dt="2026-06-03T10:45:55.529" v="2233" actId="1076"/>
          <ac:spMkLst>
            <pc:docMk/>
            <pc:sldMk cId="3377205095" sldId="439"/>
            <ac:spMk id="11" creationId="{6AFBAF0D-1B79-4A5A-FA8A-0AF989B6326F}"/>
          </ac:spMkLst>
        </pc:spChg>
        <pc:spChg chg="add mod">
          <ac:chgData name="Gasser Marcel" userId="5e9d53c7-37ee-4b62-a8fa-e98af363bb3a" providerId="ADAL" clId="{0C14A25E-52A3-4CE6-AD29-B5F77BD28B8E}" dt="2026-06-03T10:47:41.002" v="2316" actId="27636"/>
          <ac:spMkLst>
            <pc:docMk/>
            <pc:sldMk cId="3377205095" sldId="439"/>
            <ac:spMk id="12" creationId="{2C3E1BD0-CA4F-3962-7479-7FB144BB4EBA}"/>
          </ac:spMkLst>
        </pc:spChg>
        <pc:spChg chg="add mod">
          <ac:chgData name="Gasser Marcel" userId="5e9d53c7-37ee-4b62-a8fa-e98af363bb3a" providerId="ADAL" clId="{0C14A25E-52A3-4CE6-AD29-B5F77BD28B8E}" dt="2026-06-03T10:46:18.652" v="2281" actId="1036"/>
          <ac:spMkLst>
            <pc:docMk/>
            <pc:sldMk cId="3377205095" sldId="439"/>
            <ac:spMk id="13" creationId="{4F81E1C9-DF40-7D30-2F01-940E9C609C35}"/>
          </ac:spMkLst>
        </pc:spChg>
        <pc:spChg chg="add mod">
          <ac:chgData name="Gasser Marcel" userId="5e9d53c7-37ee-4b62-a8fa-e98af363bb3a" providerId="ADAL" clId="{0C14A25E-52A3-4CE6-AD29-B5F77BD28B8E}" dt="2026-06-03T10:47:24.679" v="2299" actId="27636"/>
          <ac:spMkLst>
            <pc:docMk/>
            <pc:sldMk cId="3377205095" sldId="439"/>
            <ac:spMk id="14" creationId="{92B47205-5E8A-3ACE-CE7F-2FC7845B161B}"/>
          </ac:spMkLst>
        </pc:spChg>
        <pc:picChg chg="add mod modCrop">
          <ac:chgData name="Gasser Marcel" userId="5e9d53c7-37ee-4b62-a8fa-e98af363bb3a" providerId="ADAL" clId="{0C14A25E-52A3-4CE6-AD29-B5F77BD28B8E}" dt="2026-06-03T10:44:57.036" v="2206" actId="732"/>
          <ac:picMkLst>
            <pc:docMk/>
            <pc:sldMk cId="3377205095" sldId="439"/>
            <ac:picMk id="3" creationId="{349E0C59-3253-ACD3-B277-E3AEC3076CE2}"/>
          </ac:picMkLst>
        </pc:picChg>
        <pc:picChg chg="del">
          <ac:chgData name="Gasser Marcel" userId="5e9d53c7-37ee-4b62-a8fa-e98af363bb3a" providerId="ADAL" clId="{0C14A25E-52A3-4CE6-AD29-B5F77BD28B8E}" dt="2026-06-03T09:33:48.647" v="1039" actId="478"/>
          <ac:picMkLst>
            <pc:docMk/>
            <pc:sldMk cId="3377205095" sldId="439"/>
            <ac:picMk id="5" creationId="{D9CEB63D-F67F-CD15-FBF3-33773920C4E3}"/>
          </ac:picMkLst>
        </pc:picChg>
      </pc:sldChg>
      <pc:sldChg chg="addSp delSp modSp mod modAnim">
        <pc:chgData name="Gasser Marcel" userId="5e9d53c7-37ee-4b62-a8fa-e98af363bb3a" providerId="ADAL" clId="{0C14A25E-52A3-4CE6-AD29-B5F77BD28B8E}" dt="2026-06-03T10:51:46.826" v="2447" actId="20577"/>
        <pc:sldMkLst>
          <pc:docMk/>
          <pc:sldMk cId="2674421757" sldId="440"/>
        </pc:sldMkLst>
        <pc:spChg chg="add mod">
          <ac:chgData name="Gasser Marcel" userId="5e9d53c7-37ee-4b62-a8fa-e98af363bb3a" providerId="ADAL" clId="{0C14A25E-52A3-4CE6-AD29-B5F77BD28B8E}" dt="2026-06-03T10:48:06.629" v="2318" actId="1076"/>
          <ac:spMkLst>
            <pc:docMk/>
            <pc:sldMk cId="2674421757" sldId="440"/>
            <ac:spMk id="7" creationId="{53B08988-992B-8AC0-6219-33CE60CFBC8F}"/>
          </ac:spMkLst>
        </pc:spChg>
        <pc:spChg chg="add mod">
          <ac:chgData name="Gasser Marcel" userId="5e9d53c7-37ee-4b62-a8fa-e98af363bb3a" providerId="ADAL" clId="{0C14A25E-52A3-4CE6-AD29-B5F77BD28B8E}" dt="2026-06-03T10:49:40.442" v="2394" actId="1076"/>
          <ac:spMkLst>
            <pc:docMk/>
            <pc:sldMk cId="2674421757" sldId="440"/>
            <ac:spMk id="8" creationId="{D98BEF98-5B71-6300-3D38-088A33CDB0F0}"/>
          </ac:spMkLst>
        </pc:spChg>
        <pc:spChg chg="add mod">
          <ac:chgData name="Gasser Marcel" userId="5e9d53c7-37ee-4b62-a8fa-e98af363bb3a" providerId="ADAL" clId="{0C14A25E-52A3-4CE6-AD29-B5F77BD28B8E}" dt="2026-06-03T10:48:06.629" v="2318" actId="1076"/>
          <ac:spMkLst>
            <pc:docMk/>
            <pc:sldMk cId="2674421757" sldId="440"/>
            <ac:spMk id="9" creationId="{49F2F278-4916-BD0A-16A5-C170881E6AF4}"/>
          </ac:spMkLst>
        </pc:spChg>
        <pc:spChg chg="add mod">
          <ac:chgData name="Gasser Marcel" userId="5e9d53c7-37ee-4b62-a8fa-e98af363bb3a" providerId="ADAL" clId="{0C14A25E-52A3-4CE6-AD29-B5F77BD28B8E}" dt="2026-06-03T10:50:06.528" v="2408" actId="1037"/>
          <ac:spMkLst>
            <pc:docMk/>
            <pc:sldMk cId="2674421757" sldId="440"/>
            <ac:spMk id="10" creationId="{B67F1BC9-F260-4E42-109D-9B140E490343}"/>
          </ac:spMkLst>
        </pc:spChg>
        <pc:spChg chg="add mod">
          <ac:chgData name="Gasser Marcel" userId="5e9d53c7-37ee-4b62-a8fa-e98af363bb3a" providerId="ADAL" clId="{0C14A25E-52A3-4CE6-AD29-B5F77BD28B8E}" dt="2026-06-03T10:48:06.629" v="2318" actId="1076"/>
          <ac:spMkLst>
            <pc:docMk/>
            <pc:sldMk cId="2674421757" sldId="440"/>
            <ac:spMk id="11" creationId="{DA232F2A-47E6-A0F0-6AD4-A61846F76DF2}"/>
          </ac:spMkLst>
        </pc:spChg>
        <pc:spChg chg="add mod">
          <ac:chgData name="Gasser Marcel" userId="5e9d53c7-37ee-4b62-a8fa-e98af363bb3a" providerId="ADAL" clId="{0C14A25E-52A3-4CE6-AD29-B5F77BD28B8E}" dt="2026-06-03T10:51:00.885" v="2429" actId="20577"/>
          <ac:spMkLst>
            <pc:docMk/>
            <pc:sldMk cId="2674421757" sldId="440"/>
            <ac:spMk id="12" creationId="{4E7F3391-38C9-DED2-9E40-6A84AF283470}"/>
          </ac:spMkLst>
        </pc:spChg>
        <pc:spChg chg="add mod">
          <ac:chgData name="Gasser Marcel" userId="5e9d53c7-37ee-4b62-a8fa-e98af363bb3a" providerId="ADAL" clId="{0C14A25E-52A3-4CE6-AD29-B5F77BD28B8E}" dt="2026-06-03T10:48:06.629" v="2318" actId="1076"/>
          <ac:spMkLst>
            <pc:docMk/>
            <pc:sldMk cId="2674421757" sldId="440"/>
            <ac:spMk id="13" creationId="{3D68AB1E-A724-446F-652B-4A9660ACB640}"/>
          </ac:spMkLst>
        </pc:spChg>
        <pc:spChg chg="add mod">
          <ac:chgData name="Gasser Marcel" userId="5e9d53c7-37ee-4b62-a8fa-e98af363bb3a" providerId="ADAL" clId="{0C14A25E-52A3-4CE6-AD29-B5F77BD28B8E}" dt="2026-06-03T10:51:34.943" v="2439" actId="14100"/>
          <ac:spMkLst>
            <pc:docMk/>
            <pc:sldMk cId="2674421757" sldId="440"/>
            <ac:spMk id="14" creationId="{E74934AE-DAA0-B962-CE1B-BA85B13F42FB}"/>
          </ac:spMkLst>
        </pc:spChg>
        <pc:spChg chg="add mod">
          <ac:chgData name="Gasser Marcel" userId="5e9d53c7-37ee-4b62-a8fa-e98af363bb3a" providerId="ADAL" clId="{0C14A25E-52A3-4CE6-AD29-B5F77BD28B8E}" dt="2026-06-03T10:51:42.734" v="2441" actId="1076"/>
          <ac:spMkLst>
            <pc:docMk/>
            <pc:sldMk cId="2674421757" sldId="440"/>
            <ac:spMk id="15" creationId="{BD7BE4FA-7BA0-0F93-D68F-1B0C1AC45EA6}"/>
          </ac:spMkLst>
        </pc:spChg>
        <pc:spChg chg="add mod">
          <ac:chgData name="Gasser Marcel" userId="5e9d53c7-37ee-4b62-a8fa-e98af363bb3a" providerId="ADAL" clId="{0C14A25E-52A3-4CE6-AD29-B5F77BD28B8E}" dt="2026-06-03T10:51:46.826" v="2447" actId="20577"/>
          <ac:spMkLst>
            <pc:docMk/>
            <pc:sldMk cId="2674421757" sldId="440"/>
            <ac:spMk id="16" creationId="{1F674B5C-8643-9533-0242-7DCA8DE6A99E}"/>
          </ac:spMkLst>
        </pc:spChg>
        <pc:picChg chg="del">
          <ac:chgData name="Gasser Marcel" userId="5e9d53c7-37ee-4b62-a8fa-e98af363bb3a" providerId="ADAL" clId="{0C14A25E-52A3-4CE6-AD29-B5F77BD28B8E}" dt="2026-06-03T09:36:26.739" v="1045" actId="478"/>
          <ac:picMkLst>
            <pc:docMk/>
            <pc:sldMk cId="2674421757" sldId="440"/>
            <ac:picMk id="3" creationId="{F73578AC-EAA7-32D2-B05C-9D700C86319F}"/>
          </ac:picMkLst>
        </pc:picChg>
        <pc:picChg chg="add mod">
          <ac:chgData name="Gasser Marcel" userId="5e9d53c7-37ee-4b62-a8fa-e98af363bb3a" providerId="ADAL" clId="{0C14A25E-52A3-4CE6-AD29-B5F77BD28B8E}" dt="2026-06-03T09:36:42.951" v="1050" actId="14100"/>
          <ac:picMkLst>
            <pc:docMk/>
            <pc:sldMk cId="2674421757" sldId="440"/>
            <ac:picMk id="5" creationId="{596D38C0-C0D6-81D3-D7AB-93C773CF525E}"/>
          </ac:picMkLst>
        </pc:picChg>
      </pc:sldChg>
      <pc:sldChg chg="addSp delSp modSp mod modAnim">
        <pc:chgData name="Gasser Marcel" userId="5e9d53c7-37ee-4b62-a8fa-e98af363bb3a" providerId="ADAL" clId="{0C14A25E-52A3-4CE6-AD29-B5F77BD28B8E}" dt="2026-06-03T10:52:24.821" v="2469" actId="20577"/>
        <pc:sldMkLst>
          <pc:docMk/>
          <pc:sldMk cId="2328969113" sldId="441"/>
        </pc:sldMkLst>
        <pc:spChg chg="add mod">
          <ac:chgData name="Gasser Marcel" userId="5e9d53c7-37ee-4b62-a8fa-e98af363bb3a" providerId="ADAL" clId="{0C14A25E-52A3-4CE6-AD29-B5F77BD28B8E}" dt="2026-06-03T10:52:14.866" v="2449" actId="1076"/>
          <ac:spMkLst>
            <pc:docMk/>
            <pc:sldMk cId="2328969113" sldId="441"/>
            <ac:spMk id="7" creationId="{051A8A75-D8E6-5A19-1BFE-5DACDE0E02FB}"/>
          </ac:spMkLst>
        </pc:spChg>
        <pc:spChg chg="add mod">
          <ac:chgData name="Gasser Marcel" userId="5e9d53c7-37ee-4b62-a8fa-e98af363bb3a" providerId="ADAL" clId="{0C14A25E-52A3-4CE6-AD29-B5F77BD28B8E}" dt="2026-06-03T10:52:18.835" v="2457" actId="20577"/>
          <ac:spMkLst>
            <pc:docMk/>
            <pc:sldMk cId="2328969113" sldId="441"/>
            <ac:spMk id="8" creationId="{0925C5BE-FB74-2228-BF2A-26F2D039D286}"/>
          </ac:spMkLst>
        </pc:spChg>
        <pc:spChg chg="add mod">
          <ac:chgData name="Gasser Marcel" userId="5e9d53c7-37ee-4b62-a8fa-e98af363bb3a" providerId="ADAL" clId="{0C14A25E-52A3-4CE6-AD29-B5F77BD28B8E}" dt="2026-06-03T10:52:14.866" v="2449" actId="1076"/>
          <ac:spMkLst>
            <pc:docMk/>
            <pc:sldMk cId="2328969113" sldId="441"/>
            <ac:spMk id="9" creationId="{DE9EDEF6-1633-A74B-BA80-79ECD52097A0}"/>
          </ac:spMkLst>
        </pc:spChg>
        <pc:spChg chg="add mod">
          <ac:chgData name="Gasser Marcel" userId="5e9d53c7-37ee-4b62-a8fa-e98af363bb3a" providerId="ADAL" clId="{0C14A25E-52A3-4CE6-AD29-B5F77BD28B8E}" dt="2026-06-03T10:52:24.821" v="2469" actId="20577"/>
          <ac:spMkLst>
            <pc:docMk/>
            <pc:sldMk cId="2328969113" sldId="441"/>
            <ac:spMk id="10" creationId="{DCBE1C6B-190D-EC1A-B586-6DF08182864C}"/>
          </ac:spMkLst>
        </pc:spChg>
        <pc:picChg chg="add mod">
          <ac:chgData name="Gasser Marcel" userId="5e9d53c7-37ee-4b62-a8fa-e98af363bb3a" providerId="ADAL" clId="{0C14A25E-52A3-4CE6-AD29-B5F77BD28B8E}" dt="2026-06-03T09:38:31.902" v="1057" actId="14100"/>
          <ac:picMkLst>
            <pc:docMk/>
            <pc:sldMk cId="2328969113" sldId="441"/>
            <ac:picMk id="3" creationId="{30E7A638-480F-EF30-FED5-545127C2A70E}"/>
          </ac:picMkLst>
        </pc:picChg>
        <pc:picChg chg="del">
          <ac:chgData name="Gasser Marcel" userId="5e9d53c7-37ee-4b62-a8fa-e98af363bb3a" providerId="ADAL" clId="{0C14A25E-52A3-4CE6-AD29-B5F77BD28B8E}" dt="2026-06-03T09:35:59.411" v="1044" actId="478"/>
          <ac:picMkLst>
            <pc:docMk/>
            <pc:sldMk cId="2328969113" sldId="441"/>
            <ac:picMk id="5" creationId="{8FBEB4B5-19AC-5644-CC08-EFA37D463A98}"/>
          </ac:picMkLst>
        </pc:picChg>
      </pc:sldChg>
      <pc:sldChg chg="modSp mod">
        <pc:chgData name="Gasser Marcel" userId="5e9d53c7-37ee-4b62-a8fa-e98af363bb3a" providerId="ADAL" clId="{0C14A25E-52A3-4CE6-AD29-B5F77BD28B8E}" dt="2026-06-03T06:30:29.909" v="0" actId="20577"/>
        <pc:sldMkLst>
          <pc:docMk/>
          <pc:sldMk cId="1952288400" sldId="444"/>
        </pc:sldMkLst>
        <pc:spChg chg="mod">
          <ac:chgData name="Gasser Marcel" userId="5e9d53c7-37ee-4b62-a8fa-e98af363bb3a" providerId="ADAL" clId="{0C14A25E-52A3-4CE6-AD29-B5F77BD28B8E}" dt="2026-06-03T06:30:29.909" v="0" actId="20577"/>
          <ac:spMkLst>
            <pc:docMk/>
            <pc:sldMk cId="1952288400" sldId="444"/>
            <ac:spMk id="8" creationId="{7E6B827A-D405-8D28-BAA7-EC1029BE86DA}"/>
          </ac:spMkLst>
        </pc:spChg>
      </pc:sldChg>
      <pc:sldChg chg="modSp mod">
        <pc:chgData name="Gasser Marcel" userId="5e9d53c7-37ee-4b62-a8fa-e98af363bb3a" providerId="ADAL" clId="{0C14A25E-52A3-4CE6-AD29-B5F77BD28B8E}" dt="2026-06-03T07:45:06.963" v="55" actId="20577"/>
        <pc:sldMkLst>
          <pc:docMk/>
          <pc:sldMk cId="774636266" sldId="445"/>
        </pc:sldMkLst>
        <pc:spChg chg="mod">
          <ac:chgData name="Gasser Marcel" userId="5e9d53c7-37ee-4b62-a8fa-e98af363bb3a" providerId="ADAL" clId="{0C14A25E-52A3-4CE6-AD29-B5F77BD28B8E}" dt="2026-06-03T07:45:06.963" v="55" actId="20577"/>
          <ac:spMkLst>
            <pc:docMk/>
            <pc:sldMk cId="774636266" sldId="445"/>
            <ac:spMk id="3" creationId="{FA9DB497-0150-10DC-14DF-97C012474155}"/>
          </ac:spMkLst>
        </pc:spChg>
      </pc:sldChg>
      <pc:sldChg chg="addSp delSp modSp add mod">
        <pc:chgData name="Gasser Marcel" userId="5e9d53c7-37ee-4b62-a8fa-e98af363bb3a" providerId="ADAL" clId="{0C14A25E-52A3-4CE6-AD29-B5F77BD28B8E}" dt="2026-06-03T10:15:32.633" v="1847" actId="403"/>
        <pc:sldMkLst>
          <pc:docMk/>
          <pc:sldMk cId="3275579136" sldId="446"/>
        </pc:sldMkLst>
        <pc:spChg chg="mod">
          <ac:chgData name="Gasser Marcel" userId="5e9d53c7-37ee-4b62-a8fa-e98af363bb3a" providerId="ADAL" clId="{0C14A25E-52A3-4CE6-AD29-B5F77BD28B8E}" dt="2026-06-03T10:15:32.633" v="1847" actId="403"/>
          <ac:spMkLst>
            <pc:docMk/>
            <pc:sldMk cId="3275579136" sldId="446"/>
            <ac:spMk id="3" creationId="{F9797EC0-FBAF-C377-F732-2DE91A35E1DE}"/>
          </ac:spMkLst>
        </pc:spChg>
        <pc:spChg chg="mod">
          <ac:chgData name="Gasser Marcel" userId="5e9d53c7-37ee-4b62-a8fa-e98af363bb3a" providerId="ADAL" clId="{0C14A25E-52A3-4CE6-AD29-B5F77BD28B8E}" dt="2026-06-03T08:28:59.322" v="438" actId="20577"/>
          <ac:spMkLst>
            <pc:docMk/>
            <pc:sldMk cId="3275579136" sldId="446"/>
            <ac:spMk id="6" creationId="{6E11346C-892F-1C0B-26E4-620C1D28C80D}"/>
          </ac:spMkLst>
        </pc:spChg>
        <pc:graphicFrameChg chg="add del mod">
          <ac:chgData name="Gasser Marcel" userId="5e9d53c7-37ee-4b62-a8fa-e98af363bb3a" providerId="ADAL" clId="{0C14A25E-52A3-4CE6-AD29-B5F77BD28B8E}" dt="2026-06-03T08:30:04.371" v="441" actId="478"/>
          <ac:graphicFrameMkLst>
            <pc:docMk/>
            <pc:sldMk cId="3275579136" sldId="446"/>
            <ac:graphicFrameMk id="7" creationId="{CC04E39B-206D-C669-9EE8-1020F1436D21}"/>
          </ac:graphicFrameMkLst>
        </pc:graphicFrameChg>
        <pc:picChg chg="add mod">
          <ac:chgData name="Gasser Marcel" userId="5e9d53c7-37ee-4b62-a8fa-e98af363bb3a" providerId="ADAL" clId="{0C14A25E-52A3-4CE6-AD29-B5F77BD28B8E}" dt="2026-06-03T08:22:55.131" v="427" actId="1036"/>
          <ac:picMkLst>
            <pc:docMk/>
            <pc:sldMk cId="3275579136" sldId="446"/>
            <ac:picMk id="5" creationId="{853294C0-9DE7-2629-2DDD-A629F0AEE2CF}"/>
          </ac:picMkLst>
        </pc:picChg>
      </pc:sldChg>
      <pc:sldChg chg="addSp delSp modSp add mod">
        <pc:chgData name="Gasser Marcel" userId="5e9d53c7-37ee-4b62-a8fa-e98af363bb3a" providerId="ADAL" clId="{0C14A25E-52A3-4CE6-AD29-B5F77BD28B8E}" dt="2026-06-03T10:15:40.478" v="1849" actId="14100"/>
        <pc:sldMkLst>
          <pc:docMk/>
          <pc:sldMk cId="263635063" sldId="447"/>
        </pc:sldMkLst>
        <pc:spChg chg="mod">
          <ac:chgData name="Gasser Marcel" userId="5e9d53c7-37ee-4b62-a8fa-e98af363bb3a" providerId="ADAL" clId="{0C14A25E-52A3-4CE6-AD29-B5F77BD28B8E}" dt="2026-06-03T10:15:40.478" v="1849" actId="14100"/>
          <ac:spMkLst>
            <pc:docMk/>
            <pc:sldMk cId="263635063" sldId="447"/>
            <ac:spMk id="3" creationId="{D26973AE-4322-2A2F-EEB5-B35825AC4490}"/>
          </ac:spMkLst>
        </pc:spChg>
        <pc:graphicFrameChg chg="add del mod">
          <ac:chgData name="Gasser Marcel" userId="5e9d53c7-37ee-4b62-a8fa-e98af363bb3a" providerId="ADAL" clId="{0C14A25E-52A3-4CE6-AD29-B5F77BD28B8E}" dt="2026-06-03T08:30:22.354" v="443" actId="478"/>
          <ac:graphicFrameMkLst>
            <pc:docMk/>
            <pc:sldMk cId="263635063" sldId="447"/>
            <ac:graphicFrameMk id="2" creationId="{15B56A15-D78E-D6FC-2535-0231CDC95EB9}"/>
          </ac:graphicFrameMkLst>
        </pc:graphicFrameChg>
        <pc:graphicFrameChg chg="add del mod">
          <ac:chgData name="Gasser Marcel" userId="5e9d53c7-37ee-4b62-a8fa-e98af363bb3a" providerId="ADAL" clId="{0C14A25E-52A3-4CE6-AD29-B5F77BD28B8E}" dt="2026-06-03T08:30:34.742" v="445" actId="478"/>
          <ac:graphicFrameMkLst>
            <pc:docMk/>
            <pc:sldMk cId="263635063" sldId="447"/>
            <ac:graphicFrameMk id="7" creationId="{50402C76-731D-1A4C-292A-1DC0A9CCF204}"/>
          </ac:graphicFrameMkLst>
        </pc:graphicFrameChg>
      </pc:sldChg>
      <pc:sldChg chg="delSp modSp add del mod">
        <pc:chgData name="Gasser Marcel" userId="5e9d53c7-37ee-4b62-a8fa-e98af363bb3a" providerId="ADAL" clId="{0C14A25E-52A3-4CE6-AD29-B5F77BD28B8E}" dt="2026-06-03T08:23:41.543" v="437" actId="47"/>
        <pc:sldMkLst>
          <pc:docMk/>
          <pc:sldMk cId="3457408893" sldId="447"/>
        </pc:sldMkLst>
        <pc:spChg chg="del mod">
          <ac:chgData name="Gasser Marcel" userId="5e9d53c7-37ee-4b62-a8fa-e98af363bb3a" providerId="ADAL" clId="{0C14A25E-52A3-4CE6-AD29-B5F77BD28B8E}" dt="2026-06-03T08:05:08.995" v="291" actId="478"/>
          <ac:spMkLst>
            <pc:docMk/>
            <pc:sldMk cId="3457408893" sldId="447"/>
            <ac:spMk id="2" creationId="{A35B91C7-7517-0572-C948-C82EA18E00C6}"/>
          </ac:spMkLst>
        </pc:spChg>
        <pc:spChg chg="del">
          <ac:chgData name="Gasser Marcel" userId="5e9d53c7-37ee-4b62-a8fa-e98af363bb3a" providerId="ADAL" clId="{0C14A25E-52A3-4CE6-AD29-B5F77BD28B8E}" dt="2026-06-03T08:05:11.539" v="292" actId="478"/>
          <ac:spMkLst>
            <pc:docMk/>
            <pc:sldMk cId="3457408893" sldId="447"/>
            <ac:spMk id="5" creationId="{4F7828F3-E30C-30E5-2BC9-804387647C15}"/>
          </ac:spMkLst>
        </pc:spChg>
        <pc:spChg chg="mod">
          <ac:chgData name="Gasser Marcel" userId="5e9d53c7-37ee-4b62-a8fa-e98af363bb3a" providerId="ADAL" clId="{0C14A25E-52A3-4CE6-AD29-B5F77BD28B8E}" dt="2026-06-03T08:05:05.176" v="290" actId="20577"/>
          <ac:spMkLst>
            <pc:docMk/>
            <pc:sldMk cId="3457408893" sldId="447"/>
            <ac:spMk id="6" creationId="{E55E272C-C9EC-D265-8784-E143F73F80DE}"/>
          </ac:spMkLst>
        </pc:spChg>
      </pc:sldChg>
      <pc:sldChg chg="modSp add mod">
        <pc:chgData name="Gasser Marcel" userId="5e9d53c7-37ee-4b62-a8fa-e98af363bb3a" providerId="ADAL" clId="{0C14A25E-52A3-4CE6-AD29-B5F77BD28B8E}" dt="2026-06-03T10:15:45.846" v="1850" actId="403"/>
        <pc:sldMkLst>
          <pc:docMk/>
          <pc:sldMk cId="602141293" sldId="448"/>
        </pc:sldMkLst>
        <pc:spChg chg="mod">
          <ac:chgData name="Gasser Marcel" userId="5e9d53c7-37ee-4b62-a8fa-e98af363bb3a" providerId="ADAL" clId="{0C14A25E-52A3-4CE6-AD29-B5F77BD28B8E}" dt="2026-06-03T10:15:45.846" v="1850" actId="403"/>
          <ac:spMkLst>
            <pc:docMk/>
            <pc:sldMk cId="602141293" sldId="448"/>
            <ac:spMk id="3" creationId="{772395A0-C25C-CE4A-7CCF-CAD31E822BAD}"/>
          </ac:spMkLst>
        </pc:spChg>
      </pc:sldChg>
      <pc:sldChg chg="addSp delSp modSp add mod addAnim delAnim modAnim">
        <pc:chgData name="Gasser Marcel" userId="5e9d53c7-37ee-4b62-a8fa-e98af363bb3a" providerId="ADAL" clId="{0C14A25E-52A3-4CE6-AD29-B5F77BD28B8E}" dt="2026-06-03T10:43:13.964" v="2203" actId="20577"/>
        <pc:sldMkLst>
          <pc:docMk/>
          <pc:sldMk cId="222752844" sldId="449"/>
        </pc:sldMkLst>
        <pc:spChg chg="add del mod">
          <ac:chgData name="Gasser Marcel" userId="5e9d53c7-37ee-4b62-a8fa-e98af363bb3a" providerId="ADAL" clId="{0C14A25E-52A3-4CE6-AD29-B5F77BD28B8E}" dt="2026-06-03T09:32:05.610" v="1034" actId="478"/>
          <ac:spMkLst>
            <pc:docMk/>
            <pc:sldMk cId="222752844" sldId="449"/>
            <ac:spMk id="3" creationId="{B9AA6E03-4017-511A-EED8-C73FCC5DBF8E}"/>
          </ac:spMkLst>
        </pc:spChg>
        <pc:spChg chg="del">
          <ac:chgData name="Gasser Marcel" userId="5e9d53c7-37ee-4b62-a8fa-e98af363bb3a" providerId="ADAL" clId="{0C14A25E-52A3-4CE6-AD29-B5F77BD28B8E}" dt="2026-06-03T09:16:43.495" v="1019" actId="478"/>
          <ac:spMkLst>
            <pc:docMk/>
            <pc:sldMk cId="222752844" sldId="449"/>
            <ac:spMk id="5" creationId="{3374DD87-56D4-1BC0-18AB-209782280569}"/>
          </ac:spMkLst>
        </pc:spChg>
        <pc:spChg chg="del">
          <ac:chgData name="Gasser Marcel" userId="5e9d53c7-37ee-4b62-a8fa-e98af363bb3a" providerId="ADAL" clId="{0C14A25E-52A3-4CE6-AD29-B5F77BD28B8E}" dt="2026-06-03T09:16:42.779" v="1018" actId="478"/>
          <ac:spMkLst>
            <pc:docMk/>
            <pc:sldMk cId="222752844" sldId="449"/>
            <ac:spMk id="7" creationId="{BFF43BB6-57A0-BFBB-F896-C2FBDCDA71E1}"/>
          </ac:spMkLst>
        </pc:spChg>
        <pc:spChg chg="del">
          <ac:chgData name="Gasser Marcel" userId="5e9d53c7-37ee-4b62-a8fa-e98af363bb3a" providerId="ADAL" clId="{0C14A25E-52A3-4CE6-AD29-B5F77BD28B8E}" dt="2026-06-03T09:16:39.157" v="1016" actId="478"/>
          <ac:spMkLst>
            <pc:docMk/>
            <pc:sldMk cId="222752844" sldId="449"/>
            <ac:spMk id="8" creationId="{3EF1F938-46E1-BC27-CB37-002F292F3CA7}"/>
          </ac:spMkLst>
        </pc:spChg>
        <pc:spChg chg="del">
          <ac:chgData name="Gasser Marcel" userId="5e9d53c7-37ee-4b62-a8fa-e98af363bb3a" providerId="ADAL" clId="{0C14A25E-52A3-4CE6-AD29-B5F77BD28B8E}" dt="2026-06-03T09:16:40.679" v="1017" actId="478"/>
          <ac:spMkLst>
            <pc:docMk/>
            <pc:sldMk cId="222752844" sldId="449"/>
            <ac:spMk id="9" creationId="{1A8EBE03-BEEA-6938-A898-454F93344EC2}"/>
          </ac:spMkLst>
        </pc:spChg>
        <pc:spChg chg="del">
          <ac:chgData name="Gasser Marcel" userId="5e9d53c7-37ee-4b62-a8fa-e98af363bb3a" providerId="ADAL" clId="{0C14A25E-52A3-4CE6-AD29-B5F77BD28B8E}" dt="2026-06-03T09:16:46.097" v="1021" actId="478"/>
          <ac:spMkLst>
            <pc:docMk/>
            <pc:sldMk cId="222752844" sldId="449"/>
            <ac:spMk id="10" creationId="{35EDF8FD-EFA4-4F1F-4925-B39264987AE3}"/>
          </ac:spMkLst>
        </pc:spChg>
        <pc:spChg chg="del">
          <ac:chgData name="Gasser Marcel" userId="5e9d53c7-37ee-4b62-a8fa-e98af363bb3a" providerId="ADAL" clId="{0C14A25E-52A3-4CE6-AD29-B5F77BD28B8E}" dt="2026-06-03T09:16:45.520" v="1020" actId="478"/>
          <ac:spMkLst>
            <pc:docMk/>
            <pc:sldMk cId="222752844" sldId="449"/>
            <ac:spMk id="11" creationId="{4545837F-48DC-51E0-782F-0AAD1A71F611}"/>
          </ac:spMkLst>
        </pc:spChg>
        <pc:spChg chg="del">
          <ac:chgData name="Gasser Marcel" userId="5e9d53c7-37ee-4b62-a8fa-e98af363bb3a" providerId="ADAL" clId="{0C14A25E-52A3-4CE6-AD29-B5F77BD28B8E}" dt="2026-06-03T09:16:46.818" v="1022" actId="478"/>
          <ac:spMkLst>
            <pc:docMk/>
            <pc:sldMk cId="222752844" sldId="449"/>
            <ac:spMk id="12" creationId="{124BF77F-1C77-E29F-089D-5226681D20BA}"/>
          </ac:spMkLst>
        </pc:spChg>
        <pc:spChg chg="del">
          <ac:chgData name="Gasser Marcel" userId="5e9d53c7-37ee-4b62-a8fa-e98af363bb3a" providerId="ADAL" clId="{0C14A25E-52A3-4CE6-AD29-B5F77BD28B8E}" dt="2026-06-03T09:16:48.047" v="1023" actId="478"/>
          <ac:spMkLst>
            <pc:docMk/>
            <pc:sldMk cId="222752844" sldId="449"/>
            <ac:spMk id="13" creationId="{7D7ABBAB-DC2C-DB07-0131-A9A98D15E56A}"/>
          </ac:spMkLst>
        </pc:spChg>
        <pc:spChg chg="add del mod">
          <ac:chgData name="Gasser Marcel" userId="5e9d53c7-37ee-4b62-a8fa-e98af363bb3a" providerId="ADAL" clId="{0C14A25E-52A3-4CE6-AD29-B5F77BD28B8E}" dt="2026-06-03T09:32:05.610" v="1034" actId="478"/>
          <ac:spMkLst>
            <pc:docMk/>
            <pc:sldMk cId="222752844" sldId="449"/>
            <ac:spMk id="14" creationId="{C64E56AD-802E-9586-463F-9BC537F55B50}"/>
          </ac:spMkLst>
        </pc:spChg>
        <pc:spChg chg="add mod">
          <ac:chgData name="Gasser Marcel" userId="5e9d53c7-37ee-4b62-a8fa-e98af363bb3a" providerId="ADAL" clId="{0C14A25E-52A3-4CE6-AD29-B5F77BD28B8E}" dt="2026-06-03T09:32:16.039" v="1038" actId="14100"/>
          <ac:spMkLst>
            <pc:docMk/>
            <pc:sldMk cId="222752844" sldId="449"/>
            <ac:spMk id="15" creationId="{EF3997E9-5B0C-EAFC-D24C-B8C4E6B07E65}"/>
          </ac:spMkLst>
        </pc:spChg>
        <pc:spChg chg="add del mod">
          <ac:chgData name="Gasser Marcel" userId="5e9d53c7-37ee-4b62-a8fa-e98af363bb3a" providerId="ADAL" clId="{0C14A25E-52A3-4CE6-AD29-B5F77BD28B8E}" dt="2026-06-03T09:32:10.501" v="1036" actId="478"/>
          <ac:spMkLst>
            <pc:docMk/>
            <pc:sldMk cId="222752844" sldId="449"/>
            <ac:spMk id="16" creationId="{BADF3271-7F97-0C61-63FA-630B95E405EB}"/>
          </ac:spMkLst>
        </pc:spChg>
        <pc:spChg chg="add mod">
          <ac:chgData name="Gasser Marcel" userId="5e9d53c7-37ee-4b62-a8fa-e98af363bb3a" providerId="ADAL" clId="{0C14A25E-52A3-4CE6-AD29-B5F77BD28B8E}" dt="2026-06-03T10:43:13.964" v="2203" actId="20577"/>
          <ac:spMkLst>
            <pc:docMk/>
            <pc:sldMk cId="222752844" sldId="449"/>
            <ac:spMk id="17" creationId="{BAD646C3-0D6B-3A5F-5D66-81DFF5C04FF9}"/>
          </ac:spMkLst>
        </pc:spChg>
        <pc:picChg chg="mod">
          <ac:chgData name="Gasser Marcel" userId="5e9d53c7-37ee-4b62-a8fa-e98af363bb3a" providerId="ADAL" clId="{0C14A25E-52A3-4CE6-AD29-B5F77BD28B8E}" dt="2026-06-03T10:33:37.293" v="2132" actId="34135"/>
          <ac:picMkLst>
            <pc:docMk/>
            <pc:sldMk cId="222752844" sldId="449"/>
            <ac:picMk id="2" creationId="{7A7DF982-3C74-AF4B-0F08-B195DC9918B6}"/>
          </ac:picMkLst>
        </pc:picChg>
      </pc:sldChg>
      <pc:sldChg chg="addSp delSp modSp add mod ord">
        <pc:chgData name="Gasser Marcel" userId="5e9d53c7-37ee-4b62-a8fa-e98af363bb3a" providerId="ADAL" clId="{0C14A25E-52A3-4CE6-AD29-B5F77BD28B8E}" dt="2026-06-03T11:16:32.775" v="2622" actId="1037"/>
        <pc:sldMkLst>
          <pc:docMk/>
          <pc:sldMk cId="3386085834" sldId="450"/>
        </pc:sldMkLst>
        <pc:spChg chg="del">
          <ac:chgData name="Gasser Marcel" userId="5e9d53c7-37ee-4b62-a8fa-e98af363bb3a" providerId="ADAL" clId="{0C14A25E-52A3-4CE6-AD29-B5F77BD28B8E}" dt="2026-06-03T09:43:56.204" v="1136" actId="478"/>
          <ac:spMkLst>
            <pc:docMk/>
            <pc:sldMk cId="3386085834" sldId="450"/>
            <ac:spMk id="4" creationId="{A039149E-EFAB-C5D7-E8EA-980339D87F95}"/>
          </ac:spMkLst>
        </pc:spChg>
        <pc:spChg chg="del mod">
          <ac:chgData name="Gasser Marcel" userId="5e9d53c7-37ee-4b62-a8fa-e98af363bb3a" providerId="ADAL" clId="{0C14A25E-52A3-4CE6-AD29-B5F77BD28B8E}" dt="2026-06-03T09:45:49.644" v="1144" actId="478"/>
          <ac:spMkLst>
            <pc:docMk/>
            <pc:sldMk cId="3386085834" sldId="450"/>
            <ac:spMk id="5" creationId="{33392604-C8F4-3419-0D7A-D8774F14A140}"/>
          </ac:spMkLst>
        </pc:spChg>
        <pc:spChg chg="mod">
          <ac:chgData name="Gasser Marcel" userId="5e9d53c7-37ee-4b62-a8fa-e98af363bb3a" providerId="ADAL" clId="{0C14A25E-52A3-4CE6-AD29-B5F77BD28B8E}" dt="2026-06-03T09:43:41.919" v="1132" actId="20577"/>
          <ac:spMkLst>
            <pc:docMk/>
            <pc:sldMk cId="3386085834" sldId="450"/>
            <ac:spMk id="6" creationId="{27CCA75B-AA9A-9467-82BF-5CD5B892315D}"/>
          </ac:spMkLst>
        </pc:spChg>
        <pc:picChg chg="del">
          <ac:chgData name="Gasser Marcel" userId="5e9d53c7-37ee-4b62-a8fa-e98af363bb3a" providerId="ADAL" clId="{0C14A25E-52A3-4CE6-AD29-B5F77BD28B8E}" dt="2026-06-03T09:43:47.040" v="1133" actId="478"/>
          <ac:picMkLst>
            <pc:docMk/>
            <pc:sldMk cId="3386085834" sldId="450"/>
            <ac:picMk id="3" creationId="{2A7A258B-B332-F982-DC2D-EE6E6EC52486}"/>
          </ac:picMkLst>
        </pc:picChg>
        <pc:picChg chg="add del mod">
          <ac:chgData name="Gasser Marcel" userId="5e9d53c7-37ee-4b62-a8fa-e98af363bb3a" providerId="ADAL" clId="{0C14A25E-52A3-4CE6-AD29-B5F77BD28B8E}" dt="2026-06-03T09:45:45.008" v="1143" actId="478"/>
          <ac:picMkLst>
            <pc:docMk/>
            <pc:sldMk cId="3386085834" sldId="450"/>
            <ac:picMk id="7" creationId="{E0D4B054-55DB-4BF0-2DB5-5A12C9667EE3}"/>
          </ac:picMkLst>
        </pc:picChg>
        <pc:picChg chg="add del mod">
          <ac:chgData name="Gasser Marcel" userId="5e9d53c7-37ee-4b62-a8fa-e98af363bb3a" providerId="ADAL" clId="{0C14A25E-52A3-4CE6-AD29-B5F77BD28B8E}" dt="2026-06-03T09:46:28.406" v="1149" actId="478"/>
          <ac:picMkLst>
            <pc:docMk/>
            <pc:sldMk cId="3386085834" sldId="450"/>
            <ac:picMk id="9" creationId="{6735AF47-5A18-EF1E-AD97-CE721D42E07B}"/>
          </ac:picMkLst>
        </pc:picChg>
        <pc:picChg chg="add mod modCrop">
          <ac:chgData name="Gasser Marcel" userId="5e9d53c7-37ee-4b62-a8fa-e98af363bb3a" providerId="ADAL" clId="{0C14A25E-52A3-4CE6-AD29-B5F77BD28B8E}" dt="2026-06-03T11:16:32.775" v="2622" actId="1037"/>
          <ac:picMkLst>
            <pc:docMk/>
            <pc:sldMk cId="3386085834" sldId="450"/>
            <ac:picMk id="11" creationId="{65CC34E8-8063-CF55-5C7A-B4C815DEB8D7}"/>
          </ac:picMkLst>
        </pc:picChg>
        <pc:picChg chg="add mod">
          <ac:chgData name="Gasser Marcel" userId="5e9d53c7-37ee-4b62-a8fa-e98af363bb3a" providerId="ADAL" clId="{0C14A25E-52A3-4CE6-AD29-B5F77BD28B8E}" dt="2026-06-03T11:16:30.120" v="2621" actId="1076"/>
          <ac:picMkLst>
            <pc:docMk/>
            <pc:sldMk cId="3386085834" sldId="450"/>
            <ac:picMk id="13" creationId="{F8392FA1-ED03-F23D-A9C3-D62A97658446}"/>
          </ac:picMkLst>
        </pc:picChg>
      </pc:sldChg>
      <pc:sldChg chg="addSp delSp modSp add mod">
        <pc:chgData name="Gasser Marcel" userId="5e9d53c7-37ee-4b62-a8fa-e98af363bb3a" providerId="ADAL" clId="{0C14A25E-52A3-4CE6-AD29-B5F77BD28B8E}" dt="2026-06-03T11:16:51.834" v="2624" actId="255"/>
        <pc:sldMkLst>
          <pc:docMk/>
          <pc:sldMk cId="4249191345" sldId="451"/>
        </pc:sldMkLst>
        <pc:spChg chg="mod">
          <ac:chgData name="Gasser Marcel" userId="5e9d53c7-37ee-4b62-a8fa-e98af363bb3a" providerId="ADAL" clId="{0C14A25E-52A3-4CE6-AD29-B5F77BD28B8E}" dt="2026-06-03T11:16:51.834" v="2624" actId="255"/>
          <ac:spMkLst>
            <pc:docMk/>
            <pc:sldMk cId="4249191345" sldId="451"/>
            <ac:spMk id="5" creationId="{69C2723A-5874-A0A7-F671-31071075A33B}"/>
          </ac:spMkLst>
        </pc:spChg>
        <pc:spChg chg="mod">
          <ac:chgData name="Gasser Marcel" userId="5e9d53c7-37ee-4b62-a8fa-e98af363bb3a" providerId="ADAL" clId="{0C14A25E-52A3-4CE6-AD29-B5F77BD28B8E}" dt="2026-06-03T09:49:51.347" v="1257" actId="20577"/>
          <ac:spMkLst>
            <pc:docMk/>
            <pc:sldMk cId="4249191345" sldId="451"/>
            <ac:spMk id="6" creationId="{272EE0BD-F326-BC92-5EC9-854CAE923040}"/>
          </ac:spMkLst>
        </pc:spChg>
        <pc:picChg chg="del">
          <ac:chgData name="Gasser Marcel" userId="5e9d53c7-37ee-4b62-a8fa-e98af363bb3a" providerId="ADAL" clId="{0C14A25E-52A3-4CE6-AD29-B5F77BD28B8E}" dt="2026-06-03T09:53:30.929" v="1643" actId="478"/>
          <ac:picMkLst>
            <pc:docMk/>
            <pc:sldMk cId="4249191345" sldId="451"/>
            <ac:picMk id="3" creationId="{A2159961-EAD8-F187-EC2B-CCA964B2CBF6}"/>
          </ac:picMkLst>
        </pc:picChg>
        <pc:picChg chg="add mod">
          <ac:chgData name="Gasser Marcel" userId="5e9d53c7-37ee-4b62-a8fa-e98af363bb3a" providerId="ADAL" clId="{0C14A25E-52A3-4CE6-AD29-B5F77BD28B8E}" dt="2026-06-03T09:53:51.724" v="1645" actId="1076"/>
          <ac:picMkLst>
            <pc:docMk/>
            <pc:sldMk cId="4249191345" sldId="451"/>
            <ac:picMk id="7" creationId="{D8D4AFBA-3537-9579-9A68-62072FC450B9}"/>
          </ac:picMkLst>
        </pc:picChg>
      </pc:sldChg>
      <pc:sldChg chg="addSp delSp modSp add mod modAnim">
        <pc:chgData name="Gasser Marcel" userId="5e9d53c7-37ee-4b62-a8fa-e98af363bb3a" providerId="ADAL" clId="{0C14A25E-52A3-4CE6-AD29-B5F77BD28B8E}" dt="2026-06-03T10:32:35.466" v="2125"/>
        <pc:sldMkLst>
          <pc:docMk/>
          <pc:sldMk cId="1125747692" sldId="452"/>
        </pc:sldMkLst>
        <pc:spChg chg="add mod">
          <ac:chgData name="Gasser Marcel" userId="5e9d53c7-37ee-4b62-a8fa-e98af363bb3a" providerId="ADAL" clId="{0C14A25E-52A3-4CE6-AD29-B5F77BD28B8E}" dt="2026-06-03T10:30:53.265" v="2067" actId="1076"/>
          <ac:spMkLst>
            <pc:docMk/>
            <pc:sldMk cId="1125747692" sldId="452"/>
            <ac:spMk id="9" creationId="{0C189549-3562-1186-C917-3AB9BA15A283}"/>
          </ac:spMkLst>
        </pc:spChg>
        <pc:spChg chg="add mod">
          <ac:chgData name="Gasser Marcel" userId="5e9d53c7-37ee-4b62-a8fa-e98af363bb3a" providerId="ADAL" clId="{0C14A25E-52A3-4CE6-AD29-B5F77BD28B8E}" dt="2026-06-03T10:31:42.132" v="2112" actId="27636"/>
          <ac:spMkLst>
            <pc:docMk/>
            <pc:sldMk cId="1125747692" sldId="452"/>
            <ac:spMk id="10" creationId="{606025FF-EE02-4830-CB0A-09C560A81805}"/>
          </ac:spMkLst>
        </pc:spChg>
        <pc:spChg chg="add mod">
          <ac:chgData name="Gasser Marcel" userId="5e9d53c7-37ee-4b62-a8fa-e98af363bb3a" providerId="ADAL" clId="{0C14A25E-52A3-4CE6-AD29-B5F77BD28B8E}" dt="2026-06-03T10:32:21.159" v="2123" actId="1076"/>
          <ac:spMkLst>
            <pc:docMk/>
            <pc:sldMk cId="1125747692" sldId="452"/>
            <ac:spMk id="11" creationId="{2B21F01E-6E89-0380-8D7D-33517E4111E3}"/>
          </ac:spMkLst>
        </pc:spChg>
        <pc:spChg chg="add mod">
          <ac:chgData name="Gasser Marcel" userId="5e9d53c7-37ee-4b62-a8fa-e98af363bb3a" providerId="ADAL" clId="{0C14A25E-52A3-4CE6-AD29-B5F77BD28B8E}" dt="2026-06-03T10:32:17.670" v="2122" actId="1076"/>
          <ac:spMkLst>
            <pc:docMk/>
            <pc:sldMk cId="1125747692" sldId="452"/>
            <ac:spMk id="12" creationId="{CB574CA9-1F04-CA89-C027-DED472099515}"/>
          </ac:spMkLst>
        </pc:spChg>
        <pc:picChg chg="del">
          <ac:chgData name="Gasser Marcel" userId="5e9d53c7-37ee-4b62-a8fa-e98af363bb3a" providerId="ADAL" clId="{0C14A25E-52A3-4CE6-AD29-B5F77BD28B8E}" dt="2026-06-03T09:54:06.334" v="1647" actId="478"/>
          <ac:picMkLst>
            <pc:docMk/>
            <pc:sldMk cId="1125747692" sldId="452"/>
            <ac:picMk id="3" creationId="{8C0B9548-1FBB-A33C-851C-65D59A467611}"/>
          </ac:picMkLst>
        </pc:picChg>
        <pc:picChg chg="add mod">
          <ac:chgData name="Gasser Marcel" userId="5e9d53c7-37ee-4b62-a8fa-e98af363bb3a" providerId="ADAL" clId="{0C14A25E-52A3-4CE6-AD29-B5F77BD28B8E}" dt="2026-06-03T09:56:44.679" v="1650" actId="1076"/>
          <ac:picMkLst>
            <pc:docMk/>
            <pc:sldMk cId="1125747692" sldId="452"/>
            <ac:picMk id="5" creationId="{8BA4EBB8-D0E6-1EF3-EC8A-A4DE39769F10}"/>
          </ac:picMkLst>
        </pc:picChg>
        <pc:picChg chg="add mod">
          <ac:chgData name="Gasser Marcel" userId="5e9d53c7-37ee-4b62-a8fa-e98af363bb3a" providerId="ADAL" clId="{0C14A25E-52A3-4CE6-AD29-B5F77BD28B8E}" dt="2026-06-03T09:57:12.649" v="1654" actId="1076"/>
          <ac:picMkLst>
            <pc:docMk/>
            <pc:sldMk cId="1125747692" sldId="452"/>
            <ac:picMk id="8" creationId="{742ECA95-57D5-EC83-B1C8-1CDB0B26B845}"/>
          </ac:picMkLst>
        </pc:picChg>
      </pc:sldChg>
      <pc:sldChg chg="addSp delSp modSp add mod modAnim">
        <pc:chgData name="Gasser Marcel" userId="5e9d53c7-37ee-4b62-a8fa-e98af363bb3a" providerId="ADAL" clId="{0C14A25E-52A3-4CE6-AD29-B5F77BD28B8E}" dt="2026-06-03T11:13:42.755" v="2616" actId="20577"/>
        <pc:sldMkLst>
          <pc:docMk/>
          <pc:sldMk cId="3493977501" sldId="453"/>
        </pc:sldMkLst>
        <pc:spChg chg="add mod">
          <ac:chgData name="Gasser Marcel" userId="5e9d53c7-37ee-4b62-a8fa-e98af363bb3a" providerId="ADAL" clId="{0C14A25E-52A3-4CE6-AD29-B5F77BD28B8E}" dt="2026-06-03T11:10:50.448" v="2482" actId="1076"/>
          <ac:spMkLst>
            <pc:docMk/>
            <pc:sldMk cId="3493977501" sldId="453"/>
            <ac:spMk id="7" creationId="{72A80D61-8F55-2738-CAA3-458DC454F21B}"/>
          </ac:spMkLst>
        </pc:spChg>
        <pc:spChg chg="add mod">
          <ac:chgData name="Gasser Marcel" userId="5e9d53c7-37ee-4b62-a8fa-e98af363bb3a" providerId="ADAL" clId="{0C14A25E-52A3-4CE6-AD29-B5F77BD28B8E}" dt="2026-06-03T11:11:08.717" v="2501" actId="1076"/>
          <ac:spMkLst>
            <pc:docMk/>
            <pc:sldMk cId="3493977501" sldId="453"/>
            <ac:spMk id="9" creationId="{0FD88A00-C5E1-46D4-4F50-F6A5CAB287B3}"/>
          </ac:spMkLst>
        </pc:spChg>
        <pc:spChg chg="add mod">
          <ac:chgData name="Gasser Marcel" userId="5e9d53c7-37ee-4b62-a8fa-e98af363bb3a" providerId="ADAL" clId="{0C14A25E-52A3-4CE6-AD29-B5F77BD28B8E}" dt="2026-06-03T11:11:15.811" v="2503" actId="1076"/>
          <ac:spMkLst>
            <pc:docMk/>
            <pc:sldMk cId="3493977501" sldId="453"/>
            <ac:spMk id="10" creationId="{8346B749-1110-698A-CBFF-A15D3570D4D8}"/>
          </ac:spMkLst>
        </pc:spChg>
        <pc:spChg chg="add mod">
          <ac:chgData name="Gasser Marcel" userId="5e9d53c7-37ee-4b62-a8fa-e98af363bb3a" providerId="ADAL" clId="{0C14A25E-52A3-4CE6-AD29-B5F77BD28B8E}" dt="2026-06-03T11:11:23.135" v="2522" actId="20577"/>
          <ac:spMkLst>
            <pc:docMk/>
            <pc:sldMk cId="3493977501" sldId="453"/>
            <ac:spMk id="11" creationId="{0802EC34-FFFE-8614-4601-E927FEB77495}"/>
          </ac:spMkLst>
        </pc:spChg>
        <pc:spChg chg="add mod">
          <ac:chgData name="Gasser Marcel" userId="5e9d53c7-37ee-4b62-a8fa-e98af363bb3a" providerId="ADAL" clId="{0C14A25E-52A3-4CE6-AD29-B5F77BD28B8E}" dt="2026-06-03T11:13:06.947" v="2591" actId="1038"/>
          <ac:spMkLst>
            <pc:docMk/>
            <pc:sldMk cId="3493977501" sldId="453"/>
            <ac:spMk id="12" creationId="{64E49F02-D04D-7803-8C17-A193E630CB65}"/>
          </ac:spMkLst>
        </pc:spChg>
        <pc:spChg chg="add mod">
          <ac:chgData name="Gasser Marcel" userId="5e9d53c7-37ee-4b62-a8fa-e98af363bb3a" providerId="ADAL" clId="{0C14A25E-52A3-4CE6-AD29-B5F77BD28B8E}" dt="2026-06-03T11:13:06.947" v="2591" actId="1038"/>
          <ac:spMkLst>
            <pc:docMk/>
            <pc:sldMk cId="3493977501" sldId="453"/>
            <ac:spMk id="13" creationId="{BAEB3FE5-23BA-1578-E3C4-C4022DB50C0B}"/>
          </ac:spMkLst>
        </pc:spChg>
        <pc:spChg chg="add mod">
          <ac:chgData name="Gasser Marcel" userId="5e9d53c7-37ee-4b62-a8fa-e98af363bb3a" providerId="ADAL" clId="{0C14A25E-52A3-4CE6-AD29-B5F77BD28B8E}" dt="2026-06-03T11:12:47.339" v="2579" actId="1076"/>
          <ac:spMkLst>
            <pc:docMk/>
            <pc:sldMk cId="3493977501" sldId="453"/>
            <ac:spMk id="14" creationId="{C87AC6F4-B709-D712-D630-B0854F4BDA32}"/>
          </ac:spMkLst>
        </pc:spChg>
        <pc:spChg chg="add mod">
          <ac:chgData name="Gasser Marcel" userId="5e9d53c7-37ee-4b62-a8fa-e98af363bb3a" providerId="ADAL" clId="{0C14A25E-52A3-4CE6-AD29-B5F77BD28B8E}" dt="2026-06-03T11:12:52.190" v="2589" actId="20577"/>
          <ac:spMkLst>
            <pc:docMk/>
            <pc:sldMk cId="3493977501" sldId="453"/>
            <ac:spMk id="15" creationId="{B7D99645-5CF4-2053-360E-4E640274C2C1}"/>
          </ac:spMkLst>
        </pc:spChg>
        <pc:spChg chg="add mod">
          <ac:chgData name="Gasser Marcel" userId="5e9d53c7-37ee-4b62-a8fa-e98af363bb3a" providerId="ADAL" clId="{0C14A25E-52A3-4CE6-AD29-B5F77BD28B8E}" dt="2026-06-03T11:13:21.950" v="2593" actId="1076"/>
          <ac:spMkLst>
            <pc:docMk/>
            <pc:sldMk cId="3493977501" sldId="453"/>
            <ac:spMk id="16" creationId="{8DCFF063-4CB4-E556-9AF8-3376385E2C5C}"/>
          </ac:spMkLst>
        </pc:spChg>
        <pc:spChg chg="add mod">
          <ac:chgData name="Gasser Marcel" userId="5e9d53c7-37ee-4b62-a8fa-e98af363bb3a" providerId="ADAL" clId="{0C14A25E-52A3-4CE6-AD29-B5F77BD28B8E}" dt="2026-06-03T11:13:27.844" v="2603" actId="20577"/>
          <ac:spMkLst>
            <pc:docMk/>
            <pc:sldMk cId="3493977501" sldId="453"/>
            <ac:spMk id="17" creationId="{0DE2DF28-8AAD-1437-16E2-38D46545FD02}"/>
          </ac:spMkLst>
        </pc:spChg>
        <pc:spChg chg="add mod">
          <ac:chgData name="Gasser Marcel" userId="5e9d53c7-37ee-4b62-a8fa-e98af363bb3a" providerId="ADAL" clId="{0C14A25E-52A3-4CE6-AD29-B5F77BD28B8E}" dt="2026-06-03T11:13:38.037" v="2605" actId="1076"/>
          <ac:spMkLst>
            <pc:docMk/>
            <pc:sldMk cId="3493977501" sldId="453"/>
            <ac:spMk id="18" creationId="{EF5BC2E7-9475-ED31-44F2-C67AC414BEE2}"/>
          </ac:spMkLst>
        </pc:spChg>
        <pc:spChg chg="add mod">
          <ac:chgData name="Gasser Marcel" userId="5e9d53c7-37ee-4b62-a8fa-e98af363bb3a" providerId="ADAL" clId="{0C14A25E-52A3-4CE6-AD29-B5F77BD28B8E}" dt="2026-06-03T11:13:42.755" v="2616" actId="20577"/>
          <ac:spMkLst>
            <pc:docMk/>
            <pc:sldMk cId="3493977501" sldId="453"/>
            <ac:spMk id="19" creationId="{F22857B9-F152-E961-881E-B214ABF0F5C6}"/>
          </ac:spMkLst>
        </pc:spChg>
        <pc:picChg chg="add mod">
          <ac:chgData name="Gasser Marcel" userId="5e9d53c7-37ee-4b62-a8fa-e98af363bb3a" providerId="ADAL" clId="{0C14A25E-52A3-4CE6-AD29-B5F77BD28B8E}" dt="2026-06-03T11:11:35.943" v="2523" actId="34135"/>
          <ac:picMkLst>
            <pc:docMk/>
            <pc:sldMk cId="3493977501" sldId="453"/>
            <ac:picMk id="3" creationId="{7AF7A6F6-9B5E-95FA-E200-1FD07F2E1C5B}"/>
          </ac:picMkLst>
        </pc:picChg>
        <pc:picChg chg="del">
          <ac:chgData name="Gasser Marcel" userId="5e9d53c7-37ee-4b62-a8fa-e98af363bb3a" providerId="ADAL" clId="{0C14A25E-52A3-4CE6-AD29-B5F77BD28B8E}" dt="2026-06-03T09:59:04.036" v="1656" actId="478"/>
          <ac:picMkLst>
            <pc:docMk/>
            <pc:sldMk cId="3493977501" sldId="453"/>
            <ac:picMk id="5" creationId="{21595DCE-E19D-7509-FCE8-47A5F17D8C89}"/>
          </ac:picMkLst>
        </pc:picChg>
        <pc:picChg chg="del">
          <ac:chgData name="Gasser Marcel" userId="5e9d53c7-37ee-4b62-a8fa-e98af363bb3a" providerId="ADAL" clId="{0C14A25E-52A3-4CE6-AD29-B5F77BD28B8E}" dt="2026-06-03T09:59:09.916" v="1657" actId="478"/>
          <ac:picMkLst>
            <pc:docMk/>
            <pc:sldMk cId="3493977501" sldId="453"/>
            <ac:picMk id="8" creationId="{5BA41A33-38EC-6FF1-D763-FC5BD4C0B1DB}"/>
          </ac:picMkLst>
        </pc:picChg>
      </pc:sldChg>
      <pc:sldChg chg="addSp delSp modSp add mod modAnim">
        <pc:chgData name="Gasser Marcel" userId="5e9d53c7-37ee-4b62-a8fa-e98af363bb3a" providerId="ADAL" clId="{0C14A25E-52A3-4CE6-AD29-B5F77BD28B8E}" dt="2026-06-03T10:08:25.991" v="1716" actId="14100"/>
        <pc:sldMkLst>
          <pc:docMk/>
          <pc:sldMk cId="1098492696" sldId="454"/>
        </pc:sldMkLst>
        <pc:spChg chg="add mod">
          <ac:chgData name="Gasser Marcel" userId="5e9d53c7-37ee-4b62-a8fa-e98af363bb3a" providerId="ADAL" clId="{0C14A25E-52A3-4CE6-AD29-B5F77BD28B8E}" dt="2026-06-03T10:08:25.991" v="1716" actId="14100"/>
          <ac:spMkLst>
            <pc:docMk/>
            <pc:sldMk cId="1098492696" sldId="454"/>
            <ac:spMk id="7" creationId="{CD8A2DD9-B89A-A8AC-0CEF-32EF370AE3C8}"/>
          </ac:spMkLst>
        </pc:spChg>
        <pc:spChg chg="add mod">
          <ac:chgData name="Gasser Marcel" userId="5e9d53c7-37ee-4b62-a8fa-e98af363bb3a" providerId="ADAL" clId="{0C14A25E-52A3-4CE6-AD29-B5F77BD28B8E}" dt="2026-06-03T10:07:20.421" v="1695" actId="1076"/>
          <ac:spMkLst>
            <pc:docMk/>
            <pc:sldMk cId="1098492696" sldId="454"/>
            <ac:spMk id="8" creationId="{5B923BA4-CAF3-DE6B-163A-50AE6A558E12}"/>
          </ac:spMkLst>
        </pc:spChg>
        <pc:picChg chg="del">
          <ac:chgData name="Gasser Marcel" userId="5e9d53c7-37ee-4b62-a8fa-e98af363bb3a" providerId="ADAL" clId="{0C14A25E-52A3-4CE6-AD29-B5F77BD28B8E}" dt="2026-06-03T09:59:42.993" v="1663" actId="478"/>
          <ac:picMkLst>
            <pc:docMk/>
            <pc:sldMk cId="1098492696" sldId="454"/>
            <ac:picMk id="3" creationId="{3C644717-D8EA-364C-0CFC-D1A6FC450F59}"/>
          </ac:picMkLst>
        </pc:picChg>
        <pc:picChg chg="add mod">
          <ac:chgData name="Gasser Marcel" userId="5e9d53c7-37ee-4b62-a8fa-e98af363bb3a" providerId="ADAL" clId="{0C14A25E-52A3-4CE6-AD29-B5F77BD28B8E}" dt="2026-06-03T10:00:16.826" v="1666" actId="1076"/>
          <ac:picMkLst>
            <pc:docMk/>
            <pc:sldMk cId="1098492696" sldId="454"/>
            <ac:picMk id="5" creationId="{2067F3D9-0C50-C54B-5B94-97B8029E8494}"/>
          </ac:picMkLst>
        </pc:picChg>
        <pc:picChg chg="add mod">
          <ac:chgData name="Gasser Marcel" userId="5e9d53c7-37ee-4b62-a8fa-e98af363bb3a" providerId="ADAL" clId="{0C14A25E-52A3-4CE6-AD29-B5F77BD28B8E}" dt="2026-06-03T10:07:23.880" v="1697" actId="1076"/>
          <ac:picMkLst>
            <pc:docMk/>
            <pc:sldMk cId="1098492696" sldId="454"/>
            <ac:picMk id="9" creationId="{195344D3-C930-331F-8E97-3922DBAAC193}"/>
          </ac:picMkLst>
        </pc:picChg>
      </pc:sldChg>
      <pc:sldChg chg="addSp delSp modSp add mod">
        <pc:chgData name="Gasser Marcel" userId="5e9d53c7-37ee-4b62-a8fa-e98af363bb3a" providerId="ADAL" clId="{0C14A25E-52A3-4CE6-AD29-B5F77BD28B8E}" dt="2026-06-03T10:08:44.800" v="1717"/>
        <pc:sldMkLst>
          <pc:docMk/>
          <pc:sldMk cId="1177141868" sldId="455"/>
        </pc:sldMkLst>
        <pc:picChg chg="add mod">
          <ac:chgData name="Gasser Marcel" userId="5e9d53c7-37ee-4b62-a8fa-e98af363bb3a" providerId="ADAL" clId="{0C14A25E-52A3-4CE6-AD29-B5F77BD28B8E}" dt="2026-06-03T10:08:05.808" v="1713" actId="1076"/>
          <ac:picMkLst>
            <pc:docMk/>
            <pc:sldMk cId="1177141868" sldId="455"/>
            <ac:picMk id="3" creationId="{B374253D-1056-F645-D986-FF8F024BD022}"/>
          </ac:picMkLst>
        </pc:picChg>
        <pc:picChg chg="del">
          <ac:chgData name="Gasser Marcel" userId="5e9d53c7-37ee-4b62-a8fa-e98af363bb3a" providerId="ADAL" clId="{0C14A25E-52A3-4CE6-AD29-B5F77BD28B8E}" dt="2026-06-03T10:02:14.901" v="1668" actId="478"/>
          <ac:picMkLst>
            <pc:docMk/>
            <pc:sldMk cId="1177141868" sldId="455"/>
            <ac:picMk id="5" creationId="{9601C539-942D-1292-19CB-B603ADA94736}"/>
          </ac:picMkLst>
        </pc:picChg>
        <pc:picChg chg="add mod">
          <ac:chgData name="Gasser Marcel" userId="5e9d53c7-37ee-4b62-a8fa-e98af363bb3a" providerId="ADAL" clId="{0C14A25E-52A3-4CE6-AD29-B5F77BD28B8E}" dt="2026-06-03T10:08:06.260" v="1714" actId="1076"/>
          <ac:picMkLst>
            <pc:docMk/>
            <pc:sldMk cId="1177141868" sldId="455"/>
            <ac:picMk id="8" creationId="{42CF4290-EB9B-480D-722C-94EA344469CA}"/>
          </ac:picMkLst>
        </pc:picChg>
        <pc:picChg chg="add mod">
          <ac:chgData name="Gasser Marcel" userId="5e9d53c7-37ee-4b62-a8fa-e98af363bb3a" providerId="ADAL" clId="{0C14A25E-52A3-4CE6-AD29-B5F77BD28B8E}" dt="2026-06-03T10:08:06.731" v="1715" actId="1076"/>
          <ac:picMkLst>
            <pc:docMk/>
            <pc:sldMk cId="1177141868" sldId="455"/>
            <ac:picMk id="10" creationId="{819D0FB1-DA4D-FE9C-CB81-6C8A0ACEF9CB}"/>
          </ac:picMkLst>
        </pc:picChg>
        <pc:picChg chg="add mod">
          <ac:chgData name="Gasser Marcel" userId="5e9d53c7-37ee-4b62-a8fa-e98af363bb3a" providerId="ADAL" clId="{0C14A25E-52A3-4CE6-AD29-B5F77BD28B8E}" dt="2026-06-03T10:08:44.800" v="1717"/>
          <ac:picMkLst>
            <pc:docMk/>
            <pc:sldMk cId="1177141868" sldId="455"/>
            <ac:picMk id="11" creationId="{CB0A1D4C-87EF-4D9B-6137-4EE7E02B3E86}"/>
          </ac:picMkLst>
        </pc:picChg>
      </pc:sldChg>
      <pc:sldChg chg="addSp delSp modSp add mod">
        <pc:chgData name="Gasser Marcel" userId="5e9d53c7-37ee-4b62-a8fa-e98af363bb3a" providerId="ADAL" clId="{0C14A25E-52A3-4CE6-AD29-B5F77BD28B8E}" dt="2026-06-03T10:11:25.528" v="1808" actId="1076"/>
        <pc:sldMkLst>
          <pc:docMk/>
          <pc:sldMk cId="826977320" sldId="456"/>
        </pc:sldMkLst>
        <pc:spChg chg="add mod">
          <ac:chgData name="Gasser Marcel" userId="5e9d53c7-37ee-4b62-a8fa-e98af363bb3a" providerId="ADAL" clId="{0C14A25E-52A3-4CE6-AD29-B5F77BD28B8E}" dt="2026-06-03T10:09:51.505" v="1755" actId="20577"/>
          <ac:spMkLst>
            <pc:docMk/>
            <pc:sldMk cId="826977320" sldId="456"/>
            <ac:spMk id="7" creationId="{890AB5DA-E8AD-F839-9175-6905D430C24E}"/>
          </ac:spMkLst>
        </pc:spChg>
        <pc:spChg chg="add mod">
          <ac:chgData name="Gasser Marcel" userId="5e9d53c7-37ee-4b62-a8fa-e98af363bb3a" providerId="ADAL" clId="{0C14A25E-52A3-4CE6-AD29-B5F77BD28B8E}" dt="2026-06-03T10:11:25.528" v="1808" actId="1076"/>
          <ac:spMkLst>
            <pc:docMk/>
            <pc:sldMk cId="826977320" sldId="456"/>
            <ac:spMk id="9" creationId="{F95F1072-765A-F219-DC25-046563DDE363}"/>
          </ac:spMkLst>
        </pc:spChg>
        <pc:picChg chg="del">
          <ac:chgData name="Gasser Marcel" userId="5e9d53c7-37ee-4b62-a8fa-e98af363bb3a" providerId="ADAL" clId="{0C14A25E-52A3-4CE6-AD29-B5F77BD28B8E}" dt="2026-06-03T10:08:55.060" v="1720" actId="478"/>
          <ac:picMkLst>
            <pc:docMk/>
            <pc:sldMk cId="826977320" sldId="456"/>
            <ac:picMk id="3" creationId="{353B4211-9407-0B5E-1482-E8371675B05D}"/>
          </ac:picMkLst>
        </pc:picChg>
        <pc:picChg chg="add mod">
          <ac:chgData name="Gasser Marcel" userId="5e9d53c7-37ee-4b62-a8fa-e98af363bb3a" providerId="ADAL" clId="{0C14A25E-52A3-4CE6-AD29-B5F77BD28B8E}" dt="2026-06-03T10:09:33.258" v="1723" actId="1076"/>
          <ac:picMkLst>
            <pc:docMk/>
            <pc:sldMk cId="826977320" sldId="456"/>
            <ac:picMk id="5" creationId="{40A55D5E-094F-5919-ED96-257F570B7AF3}"/>
          </ac:picMkLst>
        </pc:picChg>
        <pc:picChg chg="del">
          <ac:chgData name="Gasser Marcel" userId="5e9d53c7-37ee-4b62-a8fa-e98af363bb3a" providerId="ADAL" clId="{0C14A25E-52A3-4CE6-AD29-B5F77BD28B8E}" dt="2026-06-03T10:08:56.299" v="1721" actId="478"/>
          <ac:picMkLst>
            <pc:docMk/>
            <pc:sldMk cId="826977320" sldId="456"/>
            <ac:picMk id="8" creationId="{481D09C6-66D5-6AE0-DC90-C6F16827CC9D}"/>
          </ac:picMkLst>
        </pc:picChg>
        <pc:picChg chg="del">
          <ac:chgData name="Gasser Marcel" userId="5e9d53c7-37ee-4b62-a8fa-e98af363bb3a" providerId="ADAL" clId="{0C14A25E-52A3-4CE6-AD29-B5F77BD28B8E}" dt="2026-06-03T10:08:54.591" v="1719" actId="478"/>
          <ac:picMkLst>
            <pc:docMk/>
            <pc:sldMk cId="826977320" sldId="456"/>
            <ac:picMk id="10" creationId="{4A1E51AA-841B-4ADF-2303-913234DF5878}"/>
          </ac:picMkLst>
        </pc:picChg>
      </pc:sldChg>
    </pc:docChg>
  </pc:docChgLst>
</pc:chgInfo>
</file>

<file path=ppt/charts/_rels/chart1.xml.rels><?xml version='1.0' encoding='UTF-8' standalone='yes'?>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Worksheet1.xlsx"/></Relationships>
</file>

<file path=ppt/charts/_rels/chart2.xml.rels><?xml version='1.0' encoding='UTF-8' standalone='yes'?>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Microsoft_Excel_Worksheet2.xlsx"/></Relationships>
</file>

<file path=ppt/charts/_rels/chart3.xml.rels><?xml version='1.0' encoding='UTF-8' standalone='yes'?>
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552614288338439"/>
          <c:y val="0.14632130698339088"/>
          <c:w val="0.69617286316243787"/>
          <c:h val="0.6966975891567603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Angebot (Mittel)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097623885888487"/>
                      <c:h val="4.436947482025806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178-45BD-8233-2A9B9F2645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Tabelle1!$A$2:$A$6</c:f>
              <c:strCache>
                <c:ptCount val="5"/>
                <c:pt idx="0">
                  <c:v>BKP 250 Sanitärinstallationen</c:v>
                </c:pt>
                <c:pt idx="1">
                  <c:v>BKP 247 Medizinialgas</c:v>
                </c:pt>
                <c:pt idx="2">
                  <c:v>BKP 244 Lüftung</c:v>
                </c:pt>
                <c:pt idx="3">
                  <c:v>BKP 240 Heizung / Kälte</c:v>
                </c:pt>
                <c:pt idx="4">
                  <c:v>BKP 230 Elektro</c:v>
                </c:pt>
              </c:strCache>
            </c:strRef>
          </c:cat>
          <c:val>
            <c:numRef>
              <c:f>Tabelle1!$B$2:$B$6</c:f>
              <c:numCache>
                <c:formatCode>#,##0\ "CHF"</c:formatCode>
                <c:ptCount val="5"/>
                <c:pt idx="0">
                  <c:v>233481.22</c:v>
                </c:pt>
                <c:pt idx="1">
                  <c:v>1071162.82</c:v>
                </c:pt>
                <c:pt idx="2">
                  <c:v>678018.38</c:v>
                </c:pt>
                <c:pt idx="3">
                  <c:v>1136854.57</c:v>
                </c:pt>
                <c:pt idx="4">
                  <c:v>3433135.43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E1-46D9-8B49-E8224DD597A0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Budget</c:v>
                </c:pt>
              </c:strCache>
            </c:strRef>
          </c:tx>
          <c:spPr>
            <a:solidFill>
              <a:schemeClr val="accent2"/>
            </a:solidFill>
            <a:ln w="0">
              <a:noFill/>
            </a:ln>
            <a:effectLst/>
          </c:spPr>
          <c:invertIfNegative val="0"/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094726781967301"/>
                      <c:h val="4.436947482025806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178-45BD-8233-2A9B9F2645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Tabelle1!$A$2:$A$6</c:f>
              <c:strCache>
                <c:ptCount val="5"/>
                <c:pt idx="0">
                  <c:v>BKP 250 Sanitärinstallationen</c:v>
                </c:pt>
                <c:pt idx="1">
                  <c:v>BKP 247 Medizinialgas</c:v>
                </c:pt>
                <c:pt idx="2">
                  <c:v>BKP 244 Lüftung</c:v>
                </c:pt>
                <c:pt idx="3">
                  <c:v>BKP 240 Heizung / Kälte</c:v>
                </c:pt>
                <c:pt idx="4">
                  <c:v>BKP 230 Elektro</c:v>
                </c:pt>
              </c:strCache>
            </c:strRef>
          </c:cat>
          <c:val>
            <c:numRef>
              <c:f>Tabelle1!$C$2:$C$6</c:f>
              <c:numCache>
                <c:formatCode>#,##0\ "CHF"</c:formatCode>
                <c:ptCount val="5"/>
                <c:pt idx="0">
                  <c:v>189525</c:v>
                </c:pt>
                <c:pt idx="1">
                  <c:v>772594</c:v>
                </c:pt>
                <c:pt idx="2">
                  <c:v>631055</c:v>
                </c:pt>
                <c:pt idx="3">
                  <c:v>408291</c:v>
                </c:pt>
                <c:pt idx="4">
                  <c:v>2379134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E1-46D9-8B49-E8224DD597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29240848"/>
        <c:axId val="1629241328"/>
      </c:barChart>
      <c:catAx>
        <c:axId val="16292408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29241328"/>
        <c:crosses val="autoZero"/>
        <c:auto val="1"/>
        <c:lblAlgn val="ctr"/>
        <c:lblOffset val="100"/>
        <c:noMultiLvlLbl val="0"/>
      </c:catAx>
      <c:valAx>
        <c:axId val="16292413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,##0;\-#\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629240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502030101808682"/>
          <c:y val="0.92696109162474016"/>
          <c:w val="0.45290274199767694"/>
          <c:h val="6.87693757010256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CH" dirty="0">
                <a:solidFill>
                  <a:schemeClr val="bg1"/>
                </a:solidFill>
              </a:rPr>
              <a:t>Diagrammtitel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angebotener Mittelpreis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numFmt formatCode="#,##0.00\ &quot;CHF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3142-4755-8795-B485018840D2}"/>
                </c:ext>
              </c:extLst>
            </c:dLbl>
            <c:numFmt formatCode="#,##0\ &quot;CHF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Tabelle1!$A$2:$A$6</c:f>
              <c:strCache>
                <c:ptCount val="5"/>
                <c:pt idx="2">
                  <c:v>BKP 252 Medizinalgas</c:v>
                </c:pt>
                <c:pt idx="3">
                  <c:v>Paket 
BKP 240 / 244 / 250</c:v>
                </c:pt>
                <c:pt idx="4">
                  <c:v>BKP 230 Elektro</c:v>
                </c:pt>
              </c:strCache>
            </c:strRef>
          </c:cat>
          <c:val>
            <c:numRef>
              <c:f>Tabelle1!$B$2:$B$6</c:f>
              <c:numCache>
                <c:formatCode>#,##0.00\ "CHF"</c:formatCode>
                <c:ptCount val="5"/>
                <c:pt idx="0">
                  <c:v>0</c:v>
                </c:pt>
                <c:pt idx="1">
                  <c:v>0</c:v>
                </c:pt>
                <c:pt idx="2">
                  <c:v>233481.22</c:v>
                </c:pt>
                <c:pt idx="3">
                  <c:v>2733795.31</c:v>
                </c:pt>
                <c:pt idx="4">
                  <c:v>3433135.43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E7-4CD5-AC18-84A9B6AC2964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Auftragssumme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Tabelle1!$A$2:$A$6</c:f>
              <c:strCache>
                <c:ptCount val="5"/>
                <c:pt idx="2">
                  <c:v>BKP 252 Medizinalgas</c:v>
                </c:pt>
                <c:pt idx="3">
                  <c:v>Paket 
BKP 240 / 244 / 250</c:v>
                </c:pt>
                <c:pt idx="4">
                  <c:v>BKP 230 Elektro</c:v>
                </c:pt>
              </c:strCache>
            </c:strRef>
          </c:cat>
          <c:val>
            <c:numRef>
              <c:f>Tabelle1!$C$2:$C$6</c:f>
              <c:numCache>
                <c:formatCode>#,##0.00\ "CHF"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148386</c:v>
                </c:pt>
                <c:pt idx="3">
                  <c:v>1800000</c:v>
                </c:pt>
                <c:pt idx="4">
                  <c:v>2514454.6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E7-4CD5-AC18-84A9B6AC2964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Budget</c:v>
                </c:pt>
              </c:strCache>
            </c:strRef>
          </c:tx>
          <c:spPr>
            <a:solidFill>
              <a:srgbClr val="E2D3C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Tabelle1!$A$2:$A$6</c:f>
              <c:strCache>
                <c:ptCount val="5"/>
                <c:pt idx="2">
                  <c:v>BKP 252 Medizinalgas</c:v>
                </c:pt>
                <c:pt idx="3">
                  <c:v>Paket 
BKP 240 / 244 / 250</c:v>
                </c:pt>
                <c:pt idx="4">
                  <c:v>BKP 230 Elektro</c:v>
                </c:pt>
              </c:strCache>
            </c:strRef>
          </c:cat>
          <c:val>
            <c:numRef>
              <c:f>Tabelle1!$D$2:$D$6</c:f>
              <c:numCache>
                <c:formatCode>#,##0.00\ "CHF"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189525</c:v>
                </c:pt>
                <c:pt idx="3">
                  <c:v>1811940</c:v>
                </c:pt>
                <c:pt idx="4">
                  <c:v>2379134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E7-4CD5-AC18-84A9B6AC29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46280160"/>
        <c:axId val="1046280640"/>
      </c:barChart>
      <c:catAx>
        <c:axId val="1046280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46280640"/>
        <c:crosses val="autoZero"/>
        <c:auto val="1"/>
        <c:lblAlgn val="l"/>
        <c:lblOffset val="100"/>
        <c:noMultiLvlLbl val="0"/>
      </c:catAx>
      <c:valAx>
        <c:axId val="1046280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CHF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4628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CH" dirty="0">
                <a:solidFill>
                  <a:schemeClr val="bg1"/>
                </a:solidFill>
              </a:rPr>
              <a:t>Diagrammtitel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angebotener Mittelpreis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numFmt formatCode="#,##0\ &quot;CHF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Tabelle1!$A$4</c:f>
              <c:strCache>
                <c:ptCount val="1"/>
                <c:pt idx="0">
                  <c:v>BKP 230 Elektro</c:v>
                </c:pt>
              </c:strCache>
            </c:strRef>
          </c:cat>
          <c:val>
            <c:numRef>
              <c:f>Tabelle1!$B$4</c:f>
              <c:numCache>
                <c:formatCode>#,##0.00\ "CHF"</c:formatCode>
                <c:ptCount val="1"/>
                <c:pt idx="0">
                  <c:v>6400411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E7-4CD5-AC18-84A9B6AC2964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Auftragssumme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Tabelle1!$A$4</c:f>
              <c:strCache>
                <c:ptCount val="1"/>
                <c:pt idx="0">
                  <c:v>BKP 230 Elektro</c:v>
                </c:pt>
              </c:strCache>
            </c:strRef>
          </c:cat>
          <c:val>
            <c:numRef>
              <c:f>Tabelle1!$C$4</c:f>
              <c:numCache>
                <c:formatCode>#,##0.00\ "CHF"</c:formatCode>
                <c:ptCount val="1"/>
                <c:pt idx="0">
                  <c:v>4462840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E7-4CD5-AC18-84A9B6AC2964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Budget</c:v>
                </c:pt>
              </c:strCache>
            </c:strRef>
          </c:tx>
          <c:spPr>
            <a:solidFill>
              <a:srgbClr val="E2D3C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Tabelle1!$A$4</c:f>
              <c:strCache>
                <c:ptCount val="1"/>
                <c:pt idx="0">
                  <c:v>BKP 230 Elektro</c:v>
                </c:pt>
              </c:strCache>
            </c:strRef>
          </c:cat>
          <c:val>
            <c:numRef>
              <c:f>Tabelle1!$D$4</c:f>
              <c:numCache>
                <c:formatCode>#,##0.00\ "CHF"</c:formatCode>
                <c:ptCount val="1"/>
                <c:pt idx="0">
                  <c:v>4380599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E7-4CD5-AC18-84A9B6AC29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46280160"/>
        <c:axId val="1046280640"/>
      </c:barChart>
      <c:catAx>
        <c:axId val="10462801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46280640"/>
        <c:crosses val="autoZero"/>
        <c:auto val="1"/>
        <c:lblAlgn val="l"/>
        <c:lblOffset val="100"/>
        <c:noMultiLvlLbl val="0"/>
      </c:catAx>
      <c:valAx>
        <c:axId val="1046280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CHF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4628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F34DA-60D3-4F2A-81DD-4C79CF3C4C6C}" type="datetimeFigureOut">
              <a:rPr lang="de-CH" smtClean="0"/>
              <a:t>03.06.2026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40907-1D53-4BF9-B774-3DD7ACA904B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92956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4F228-A608-417A-A1C1-8A72F9A8FCDB}" type="datetimeFigureOut">
              <a:rPr lang="de-CH" smtClean="0"/>
              <a:t>03.06.2026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6AA20-5C88-44F6-A17F-38E71066B13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53789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5214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576072" algn="l" defTabSz="115214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1152144" algn="l" defTabSz="115214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728216" algn="l" defTabSz="115214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2304288" algn="l" defTabSz="115214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2880360" algn="l" defTabSz="115214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3456432" algn="l" defTabSz="115214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4032504" algn="l" defTabSz="115214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4608576" algn="l" defTabSz="1152144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F4FB6-1A77-8859-2111-C55DA20A2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E2F9BC7-855A-CB2E-9200-1592B4DEDC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B869943-F48E-E2C9-D631-67B34F2097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Prozess vergabe von Bauleistungen</a:t>
            </a:r>
          </a:p>
          <a:p>
            <a:endParaRPr lang="de-CH" dirty="0"/>
          </a:p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B47C9A-A403-0E50-B61B-11DEC9C0CD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903786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CF789-64F0-2277-081E-EDED1C704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2798FC7-BAB9-8777-6586-88F97FF843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529B26B-3596-72AE-BFD6-887FD70E6A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2A22D59-36E7-9477-6401-746F512B21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77017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EF56B-0FF5-5357-11FB-7267627AC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235271A-7C31-AD1B-AABB-44E49A6AC6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1393966-4E7F-CA54-324E-F053C576D9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0B335A6-A74F-12E5-B9DC-27D07890B5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40038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45C65-C4CD-7135-D944-962CD02B4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EB6414D-902F-6AC7-1681-773BF7DFBD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93EB156-B0E5-143F-D102-5AD5417C7C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Prozess Ausschreibung und Vergabe</a:t>
            </a:r>
          </a:p>
          <a:p>
            <a:endParaRPr lang="de-CH" dirty="0"/>
          </a:p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DED0FD9-85D6-3635-D12A-DC09458D8D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324579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2E1CF-16A6-EE58-F9ED-82E9DBF65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A1B9F8A-67BE-977D-C084-C4C58F235C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F6BC391-E9E1-62A0-7DF6-EA29CDF5EE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Prozess Ausschreibung und Vergabe</a:t>
            </a:r>
          </a:p>
          <a:p>
            <a:endParaRPr lang="de-CH" dirty="0"/>
          </a:p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5F5C507-C813-A3BE-E547-01BAFEC727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145951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43FA-0493-7F98-D8C7-DE27CFC42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7D63AE9-3DBE-DE1C-B7A5-99D8F6EB98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3103CF2-6A6C-200F-A14E-03513912B6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E66D0CE-CF5A-54E1-94AE-4E4B3CD8B0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638311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782DC-AE73-009D-7131-C836649D9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A578594-242A-19D4-05E4-BD3BB467D5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94E9D6D-5B6B-E398-F9B3-8ED0DFCD72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ECBE1B2-8D21-FB99-C17D-B72FFB914A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693772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156DC-0714-6DB8-CE21-2B241342F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E89D33C-B097-7C0E-4FA6-15180470F6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B1B95E3-C342-F92D-3FA5-DA16DD29DE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FF9EA59-3E60-E8E0-7570-528CC104F3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913873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9E0EE-8B50-138D-E173-C1952895E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5717304-DAA0-30C8-E8F2-3EEFCA60C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4CFE795-EC5B-AE9A-8B96-74EEB6304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BF18465-1A47-5D01-5AFD-3A9B11A1AA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564027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45001-B2E9-CF9B-8AF0-1C693254A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5D5AE94-583A-BC72-099B-341C6AFB73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5E8B852-7639-040D-020F-13E7A6A176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C536DE-DB29-4F88-C127-2B36B4D12D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425212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67F80-3361-8A24-5844-821F37683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277038A-4088-B5E0-3C42-C3A3A45955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E1709D3-A224-C801-049D-7CC34D82CD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Stefan sagt etwas dazu und eventuell die jeweiligen betroffenen PL und TL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1D1728C-E067-C684-73C9-5F3E6E8CB2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08209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C0B3B-3F71-AE9C-B325-F7224D60A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E730FE8-A6A5-68C0-4495-78B319D394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AB1754F-B200-41F0-2175-E581888017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Prozess vergabe von Bauleistungen</a:t>
            </a:r>
          </a:p>
          <a:p>
            <a:endParaRPr lang="de-CH" dirty="0"/>
          </a:p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F63E914-50FD-8AFF-3C1B-F6ED392529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81903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374821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392294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786846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403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ADBB4-2B77-7B8B-1BC1-8A87B5D6A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6CEBB18-807E-5189-8139-FA26B2BF0F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A6655A3-4799-9515-FABF-F584F76E57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  <a:p>
            <a:endParaRPr lang="de-CH" dirty="0"/>
          </a:p>
          <a:p>
            <a:r>
              <a:rPr lang="de-CH" dirty="0"/>
              <a:t>BKP 240 Heizung und Kälte:</a:t>
            </a:r>
          </a:p>
          <a:p>
            <a:r>
              <a:rPr lang="de-CH" dirty="0"/>
              <a:t>	- Erstellung des LV durch Meierhans &amp; Partner (Fachplaner)</a:t>
            </a:r>
          </a:p>
          <a:p>
            <a:r>
              <a:rPr lang="de-CH" dirty="0"/>
              <a:t>	- 6 Offerten von Unternehmern liegen vor</a:t>
            </a:r>
          </a:p>
          <a:p>
            <a:r>
              <a:rPr lang="de-CH" dirty="0"/>
              <a:t>BKP 244 Lüftung:</a:t>
            </a:r>
          </a:p>
          <a:p>
            <a:r>
              <a:rPr lang="de-CH" dirty="0"/>
              <a:t>	- Erstellung des LV durch Meierhans &amp; Partner (Fachplaner)</a:t>
            </a:r>
          </a:p>
          <a:p>
            <a:r>
              <a:rPr lang="de-CH" dirty="0"/>
              <a:t>	- 8 Offerten von Unternehmern liegen vor </a:t>
            </a:r>
          </a:p>
          <a:p>
            <a:r>
              <a:rPr lang="de-CH" dirty="0"/>
              <a:t>BKP 247 </a:t>
            </a:r>
            <a:r>
              <a:rPr lang="de-CH" dirty="0" err="1"/>
              <a:t>Medizinalgas</a:t>
            </a:r>
            <a:r>
              <a:rPr lang="de-CH" dirty="0"/>
              <a:t>:</a:t>
            </a:r>
          </a:p>
          <a:p>
            <a:r>
              <a:rPr lang="de-CH" dirty="0"/>
              <a:t>	- Erstellung des LV durch RMB (Fachplaner)</a:t>
            </a:r>
          </a:p>
          <a:p>
            <a:r>
              <a:rPr lang="de-CH" dirty="0"/>
              <a:t>	- 6 Offerten von Unternehmern liegen vor</a:t>
            </a:r>
          </a:p>
          <a:p>
            <a:r>
              <a:rPr lang="de-CH" dirty="0"/>
              <a:t>BKP 250 Sanitärinstallationen: </a:t>
            </a:r>
          </a:p>
          <a:p>
            <a:r>
              <a:rPr lang="de-CH" dirty="0"/>
              <a:t>	- Erstellung des LV durch RMB (Fachplaner)</a:t>
            </a:r>
          </a:p>
          <a:p>
            <a:r>
              <a:rPr lang="de-CH" dirty="0"/>
              <a:t>	- 6 Offerten von Unternehmern liegen vor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4BE6F6C-2708-C5C6-E81D-858031CC44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25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842125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28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859500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29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633388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96ABA-650A-BC13-8F7E-C5618C8D6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5924D78-0240-C4E9-7236-3FF6D0558C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418683E-827C-19DE-47AE-F48F8F27F1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220EEBC-1B9D-D380-91C0-AAFB3E7C98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30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714604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B7B73-EBB4-FD8B-DEA9-ADE68D8C5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970DA78-587F-0EFA-C043-EB4F7D1187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CFA384E-2E85-0BB7-125F-E25A5FF8BB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F2CFDC5-42BD-B90B-0B60-75C4CCC433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31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75702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32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1459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767A0-6226-5676-B8FD-5DF30A850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3C4FCFD-E641-E5E5-6FC2-E66612A39A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0DEA315-20E4-7280-222A-176ACA0112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Prozess vergabe von Bauleistungen</a:t>
            </a:r>
          </a:p>
          <a:p>
            <a:endParaRPr lang="de-CH" dirty="0"/>
          </a:p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C69E9FA-AF5C-8B89-C083-5FFBA68239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736971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33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088228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34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091619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D1D97-ABC0-CFE8-C397-B9D169C4E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C8D00B0-7BB9-3E40-20DC-718B3BAD65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7F4B8A6-17AF-B722-A6A4-51FA7E7470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66C38F5-DA58-00CC-3CA0-BA8A7DDE08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35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678994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und Marcel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36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564820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152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Stefan und Marcel sagt etwas dazu und eventuell die jeweiligen betroffenen PL und TL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37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1349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EEF81-5BBA-EEBF-DF6B-18F8307BC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78C1364-A1F3-4EBE-4871-6D43512B47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A4F3B28-AD82-04A3-95A9-0870E4A127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Prozess vergabe von Bauleistungen</a:t>
            </a:r>
          </a:p>
          <a:p>
            <a:endParaRPr lang="de-CH" dirty="0"/>
          </a:p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18CDD77-19AD-06EE-B727-14C5AC8EF2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04722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09139-AF02-0695-68CF-78513186A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8D0F9AF-0717-0150-ABFB-81EB1D216E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E7E1D09-B27B-BE28-1ADE-C2A00A0A18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Prozess Ausschreibung und Vergabe</a:t>
            </a:r>
          </a:p>
          <a:p>
            <a:endParaRPr lang="de-CH" dirty="0"/>
          </a:p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76BCD10-81FD-E573-7A29-37CD3A59BE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28899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88ED6-C6DB-13B5-CF8A-8108F8C27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186BF06-3CB5-953E-3738-7B0DC93CE9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28EE2BC-FD1E-C486-CE41-02C7F420C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742728E-227C-CCCB-C892-9FC0AF91DF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433330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AD785-62CC-0FFF-CDBA-B11A3BD75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0FCD8E7-9D9A-86B7-4E96-EE6231FB93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9989902-B3AC-7237-5F7A-2FF3C4B8A2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4DCCFAB-B605-6D53-A98F-414DC91D7D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37240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D51C4-20B6-E517-1EBC-66B9645BB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091CB54-0CE8-CE4F-3BEB-21B186AAE0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6F2DBE8-2D14-4A2B-4F0B-E0130C95D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C6D018-0AE6-970A-E0B0-7CEF054A8D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826318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06C43-0766-4440-4007-B3707B653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EB49965-384B-B867-AB8F-861487506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28FE4DD-AB49-9E23-B786-76B89068FF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Etwas zur Folie sagen</a:t>
            </a:r>
          </a:p>
          <a:p>
            <a:r>
              <a:rPr lang="de-CH" dirty="0"/>
              <a:t>Folie durchgehen Marcel und Stefan</a:t>
            </a: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AD062F7-33BE-BF84-0EB8-47DC11CC51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AA20-5C88-44F6-A17F-38E71066B132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22564463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blatt mit ERNE 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Deckblatt</a:t>
            </a:r>
          </a:p>
        </p:txBody>
      </p:sp>
      <p:sp>
        <p:nvSpPr>
          <p:cNvPr id="6" name="Rechteck 5"/>
          <p:cNvSpPr/>
          <p:nvPr userDrawn="1"/>
        </p:nvSpPr>
        <p:spPr>
          <a:xfrm>
            <a:off x="7057181" y="-1"/>
            <a:ext cx="1009676" cy="7918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236" y="-1"/>
            <a:ext cx="3554337" cy="311302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9163"/>
            <a:ext cx="2736701" cy="1961012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236" y="4255477"/>
            <a:ext cx="3567357" cy="222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543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288925" y="1368425"/>
            <a:ext cx="3023840" cy="2087686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5" name="Bildplatzhalter 3"/>
          <p:cNvSpPr>
            <a:spLocks noGrp="1"/>
          </p:cNvSpPr>
          <p:nvPr>
            <p:ph type="pic" sz="quarter" idx="11"/>
          </p:nvPr>
        </p:nvSpPr>
        <p:spPr>
          <a:xfrm>
            <a:off x="288429" y="3600127"/>
            <a:ext cx="3888432" cy="2304256"/>
          </a:xfrm>
        </p:spPr>
        <p:txBody>
          <a:bodyPr/>
          <a:lstStyle/>
          <a:p>
            <a:endParaRPr lang="de-CH"/>
          </a:p>
        </p:txBody>
      </p:sp>
      <p:sp>
        <p:nvSpPr>
          <p:cNvPr id="6" name="Bildplatzhalter 3"/>
          <p:cNvSpPr>
            <a:spLocks noGrp="1"/>
          </p:cNvSpPr>
          <p:nvPr>
            <p:ph type="pic" sz="quarter" idx="12"/>
          </p:nvPr>
        </p:nvSpPr>
        <p:spPr>
          <a:xfrm>
            <a:off x="3456781" y="1368425"/>
            <a:ext cx="3096344" cy="2087686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7" name="Bildplatzhalter 3"/>
          <p:cNvSpPr>
            <a:spLocks noGrp="1"/>
          </p:cNvSpPr>
          <p:nvPr>
            <p:ph type="pic" sz="quarter" idx="13"/>
          </p:nvPr>
        </p:nvSpPr>
        <p:spPr>
          <a:xfrm>
            <a:off x="4320877" y="3600127"/>
            <a:ext cx="2232248" cy="1080120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8" name="Bildplatzhalter 3"/>
          <p:cNvSpPr>
            <a:spLocks noGrp="1"/>
          </p:cNvSpPr>
          <p:nvPr>
            <p:ph type="pic" sz="quarter" idx="14"/>
          </p:nvPr>
        </p:nvSpPr>
        <p:spPr>
          <a:xfrm>
            <a:off x="4320877" y="4824263"/>
            <a:ext cx="2232248" cy="1080121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5"/>
          </p:nvPr>
        </p:nvSpPr>
        <p:spPr>
          <a:xfrm>
            <a:off x="7056438" y="1368425"/>
            <a:ext cx="4176712" cy="453548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2444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056439" y="1799927"/>
            <a:ext cx="4176712" cy="3961111"/>
          </a:xfrm>
        </p:spPr>
        <p:txBody>
          <a:bodyPr>
            <a:normAutofit/>
          </a:bodyPr>
          <a:lstStyle>
            <a:lvl1pPr>
              <a:defRPr sz="2400" b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dirty="0"/>
              <a:t>Werkstrasse 3</a:t>
            </a:r>
          </a:p>
          <a:p>
            <a:pPr lvl="0"/>
            <a:r>
              <a:rPr lang="de-DE" dirty="0"/>
              <a:t>5080 Laufenburg</a:t>
            </a:r>
            <a:br>
              <a:rPr lang="de-DE" dirty="0"/>
            </a:br>
            <a:br>
              <a:rPr lang="de-DE" dirty="0"/>
            </a:br>
            <a:r>
              <a:rPr lang="de-DE" dirty="0"/>
              <a:t>+41 62 866 81 81</a:t>
            </a:r>
            <a:br>
              <a:rPr lang="de-DE" dirty="0"/>
            </a:br>
            <a:r>
              <a:rPr lang="de-DE" dirty="0"/>
              <a:t>www.erne.net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0477" y="1367879"/>
            <a:ext cx="5976664" cy="2304256"/>
          </a:xfrm>
        </p:spPr>
        <p:txBody>
          <a:bodyPr anchor="ctr">
            <a:noAutofit/>
          </a:bodyPr>
          <a:lstStyle>
            <a:lvl1pPr algn="l">
              <a:defRPr sz="5400" b="0" spc="0"/>
            </a:lvl1pPr>
          </a:lstStyle>
          <a:p>
            <a:endParaRPr lang="de-CH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 hasCustomPrompt="1"/>
          </p:nvPr>
        </p:nvSpPr>
        <p:spPr>
          <a:xfrm>
            <a:off x="7056438" y="1368425"/>
            <a:ext cx="4176712" cy="576263"/>
          </a:xfrm>
        </p:spPr>
        <p:txBody>
          <a:bodyPr/>
          <a:lstStyle>
            <a:lvl1pPr>
              <a:defRPr b="1"/>
            </a:lvl1pPr>
            <a:lvl2pPr marL="514036" indent="0">
              <a:buNone/>
              <a:defRPr/>
            </a:lvl2pPr>
            <a:lvl3pPr marL="1028076" indent="0">
              <a:buNone/>
              <a:defRPr/>
            </a:lvl3pPr>
            <a:lvl4pPr marL="1542114" indent="0">
              <a:buNone/>
              <a:defRPr/>
            </a:lvl4pPr>
            <a:lvl5pPr marL="2056158" indent="0">
              <a:buNone/>
              <a:defRPr/>
            </a:lvl5pPr>
          </a:lstStyle>
          <a:p>
            <a:pPr lvl="0"/>
            <a:r>
              <a:rPr lang="de-CH" dirty="0"/>
              <a:t>ERNE AG Holzbau</a:t>
            </a:r>
          </a:p>
        </p:txBody>
      </p:sp>
    </p:spTree>
    <p:extLst>
      <p:ext uri="{BB962C8B-B14F-4D97-AF65-F5344CB8AC3E}">
        <p14:creationId xmlns:p14="http://schemas.microsoft.com/office/powerpoint/2010/main" val="2009933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20477" y="1367879"/>
            <a:ext cx="5976664" cy="2232248"/>
          </a:xfrm>
        </p:spPr>
        <p:txBody>
          <a:bodyPr>
            <a:normAutofit/>
          </a:bodyPr>
          <a:lstStyle>
            <a:lvl1pPr>
              <a:defRPr lang="de-CH" sz="5400" b="0" i="0" u="none" strike="noStrike" kern="1800" baseline="30000" dirty="0">
                <a:solidFill>
                  <a:srgbClr val="000000"/>
                </a:solidFill>
                <a:latin typeface="Arial"/>
                <a:ea typeface="+mj-ea"/>
                <a:cs typeface="+mj-cs"/>
              </a:defRPr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239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7056438" y="1368425"/>
            <a:ext cx="4176712" cy="4319588"/>
          </a:xfrm>
        </p:spPr>
        <p:txBody>
          <a:bodyPr>
            <a:normAutofit/>
          </a:bodyPr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35317" indent="-321281"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85097" indent="-257021"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99135" indent="-257021"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313179" indent="-257021"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368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7056438" y="1368425"/>
            <a:ext cx="4176712" cy="45354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5849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720477" y="1368425"/>
            <a:ext cx="10512673" cy="45354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45945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28989" y="1368425"/>
            <a:ext cx="5904161" cy="4392612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0" y="0"/>
            <a:ext cx="4824934" cy="6480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84668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288429" y="143743"/>
            <a:ext cx="5544616" cy="3024336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7" name="Bildplatzhalter 3"/>
          <p:cNvSpPr>
            <a:spLocks noGrp="1"/>
          </p:cNvSpPr>
          <p:nvPr>
            <p:ph type="pic" sz="quarter" idx="11"/>
          </p:nvPr>
        </p:nvSpPr>
        <p:spPr>
          <a:xfrm>
            <a:off x="6049069" y="3384103"/>
            <a:ext cx="5193667" cy="2956966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8" name="Bildplatzhalter 3"/>
          <p:cNvSpPr>
            <a:spLocks noGrp="1"/>
          </p:cNvSpPr>
          <p:nvPr>
            <p:ph type="pic" sz="quarter" idx="12"/>
          </p:nvPr>
        </p:nvSpPr>
        <p:spPr>
          <a:xfrm>
            <a:off x="6049069" y="1799927"/>
            <a:ext cx="2448272" cy="1368152"/>
          </a:xfrm>
        </p:spPr>
        <p:txBody>
          <a:bodyPr/>
          <a:lstStyle/>
          <a:p>
            <a:endParaRPr lang="de-CH"/>
          </a:p>
        </p:txBody>
      </p:sp>
      <p:sp>
        <p:nvSpPr>
          <p:cNvPr id="9" name="Bildplatzhalter 3"/>
          <p:cNvSpPr>
            <a:spLocks noGrp="1"/>
          </p:cNvSpPr>
          <p:nvPr>
            <p:ph type="pic" sz="quarter" idx="13"/>
          </p:nvPr>
        </p:nvSpPr>
        <p:spPr>
          <a:xfrm>
            <a:off x="8713365" y="1799927"/>
            <a:ext cx="2519785" cy="1368152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10" name="Bildplatzhalter 3"/>
          <p:cNvSpPr>
            <a:spLocks noGrp="1"/>
          </p:cNvSpPr>
          <p:nvPr>
            <p:ph type="pic" sz="quarter" idx="14"/>
          </p:nvPr>
        </p:nvSpPr>
        <p:spPr>
          <a:xfrm>
            <a:off x="8713365" y="143743"/>
            <a:ext cx="2509758" cy="1440160"/>
          </a:xfrm>
        </p:spPr>
        <p:txBody>
          <a:bodyPr/>
          <a:lstStyle/>
          <a:p>
            <a:endParaRPr lang="de-CH"/>
          </a:p>
        </p:txBody>
      </p:sp>
      <p:sp>
        <p:nvSpPr>
          <p:cNvPr id="11" name="Bildplatzhalter 3"/>
          <p:cNvSpPr>
            <a:spLocks noGrp="1"/>
          </p:cNvSpPr>
          <p:nvPr>
            <p:ph type="pic" sz="quarter" idx="15"/>
          </p:nvPr>
        </p:nvSpPr>
        <p:spPr>
          <a:xfrm>
            <a:off x="6049069" y="143743"/>
            <a:ext cx="2448670" cy="1440160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12" name="Bildplatzhalter 3"/>
          <p:cNvSpPr>
            <a:spLocks noGrp="1"/>
          </p:cNvSpPr>
          <p:nvPr>
            <p:ph type="pic" sz="quarter" idx="16"/>
          </p:nvPr>
        </p:nvSpPr>
        <p:spPr>
          <a:xfrm>
            <a:off x="3168749" y="3384103"/>
            <a:ext cx="2664694" cy="2952328"/>
          </a:xfrm>
        </p:spPr>
        <p:txBody>
          <a:bodyPr/>
          <a:lstStyle/>
          <a:p>
            <a:endParaRPr lang="de-CH"/>
          </a:p>
        </p:txBody>
      </p:sp>
      <p:sp>
        <p:nvSpPr>
          <p:cNvPr id="13" name="Bildplatzhalter 3"/>
          <p:cNvSpPr>
            <a:spLocks noGrp="1"/>
          </p:cNvSpPr>
          <p:nvPr>
            <p:ph type="pic" sz="quarter" idx="17"/>
          </p:nvPr>
        </p:nvSpPr>
        <p:spPr>
          <a:xfrm>
            <a:off x="288429" y="3384103"/>
            <a:ext cx="2664296" cy="1368152"/>
          </a:xfrm>
        </p:spPr>
        <p:txBody>
          <a:bodyPr/>
          <a:lstStyle/>
          <a:p>
            <a:endParaRPr lang="de-CH"/>
          </a:p>
        </p:txBody>
      </p:sp>
      <p:sp>
        <p:nvSpPr>
          <p:cNvPr id="14" name="Bildplatzhalter 3"/>
          <p:cNvSpPr>
            <a:spLocks noGrp="1"/>
          </p:cNvSpPr>
          <p:nvPr>
            <p:ph type="pic" sz="quarter" idx="18"/>
          </p:nvPr>
        </p:nvSpPr>
        <p:spPr>
          <a:xfrm>
            <a:off x="288429" y="4968279"/>
            <a:ext cx="2664296" cy="1368152"/>
          </a:xfrm>
        </p:spPr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84636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-1" y="0"/>
            <a:ext cx="11522076" cy="6480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47402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grammplatzhalter 4"/>
          <p:cNvSpPr>
            <a:spLocks noGrp="1"/>
          </p:cNvSpPr>
          <p:nvPr>
            <p:ph type="chart" sz="quarter" idx="10"/>
          </p:nvPr>
        </p:nvSpPr>
        <p:spPr>
          <a:xfrm>
            <a:off x="0" y="1368425"/>
            <a:ext cx="6697141" cy="4968006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/>
          </p:nvPr>
        </p:nvSpPr>
        <p:spPr>
          <a:xfrm>
            <a:off x="7056438" y="1368425"/>
            <a:ext cx="4176712" cy="453548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35317" indent="-321281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85097" indent="-257021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99135" indent="-257021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313179" indent="-257021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91829363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720477" y="1367879"/>
            <a:ext cx="5976664" cy="2232248"/>
          </a:xfrm>
          <a:prstGeom prst="rect">
            <a:avLst/>
          </a:prstGeom>
        </p:spPr>
        <p:txBody>
          <a:bodyPr vert="horz" lIns="102811" tIns="51399" rIns="102811" bIns="51399" rtlCol="0" anchor="ctr">
            <a:normAutofit/>
          </a:bodyPr>
          <a:lstStyle/>
          <a:p>
            <a:pPr rtl="0"/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064375" y="1367879"/>
            <a:ext cx="4168775" cy="4276616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/>
          <a:p>
            <a:pPr lvl="0"/>
            <a:endParaRPr lang="de-CH" dirty="0"/>
          </a:p>
        </p:txBody>
      </p:sp>
      <p:sp>
        <p:nvSpPr>
          <p:cNvPr id="7" name="Textfeld 6"/>
          <p:cNvSpPr txBox="1"/>
          <p:nvPr/>
        </p:nvSpPr>
        <p:spPr>
          <a:xfrm>
            <a:off x="9936511" y="5893736"/>
            <a:ext cx="14411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fld id="{68AB069A-2822-4CA3-8BF2-6E06CFC98864}" type="slidenum">
              <a:rPr lang="de-CH" sz="9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endParaRPr lang="de-CH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277" y="1"/>
            <a:ext cx="3600798" cy="802654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25"/>
          <a:stretch/>
        </p:blipFill>
        <p:spPr>
          <a:xfrm>
            <a:off x="288429" y="287759"/>
            <a:ext cx="1510626" cy="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650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49" r:id="rId2"/>
    <p:sldLayoutId id="2147483650" r:id="rId3"/>
    <p:sldLayoutId id="2147483677" r:id="rId4"/>
    <p:sldLayoutId id="2147483679" r:id="rId5"/>
    <p:sldLayoutId id="2147483672" r:id="rId6"/>
    <p:sldLayoutId id="2147483674" r:id="rId7"/>
    <p:sldLayoutId id="2147483673" r:id="rId8"/>
    <p:sldLayoutId id="2147483675" r:id="rId9"/>
    <p:sldLayoutId id="2147483676" r:id="rId10"/>
    <p:sldLayoutId id="2147483656" r:id="rId11"/>
  </p:sldLayoutIdLst>
  <p:hf hdr="0" ftr="0" dt="0"/>
  <p:txStyles>
    <p:titleStyle>
      <a:lvl1pPr marL="0" marR="0" indent="0" algn="l" defTabSz="1028078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lang="de-DE" sz="5400" b="0" i="0" u="none" strike="noStrike" kern="1800" baseline="30000" dirty="0" smtClean="0">
          <a:solidFill>
            <a:srgbClr val="000000"/>
          </a:solidFill>
          <a:latin typeface="Arial"/>
          <a:ea typeface="+mj-ea"/>
          <a:cs typeface="+mj-cs"/>
        </a:defRPr>
      </a:lvl1pPr>
    </p:titleStyle>
    <p:bodyStyle>
      <a:lvl1pPr marL="0" indent="0" algn="l" defTabSz="1028078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35317" indent="-321281" algn="l" defTabSz="1028078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097" indent="-257021" algn="l" defTabSz="10280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799135" indent="-257021" algn="l" defTabSz="10280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313179" indent="-257021" algn="l" defTabSz="1028078" rtl="0" eaLnBrk="1" latinLnBrk="0" hangingPunct="1">
        <a:spcBef>
          <a:spcPct val="20000"/>
        </a:spcBef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827213" indent="-257021" algn="l" defTabSz="10280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341257" indent="-257021" algn="l" defTabSz="10280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55293" indent="-257021" algn="l" defTabSz="10280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69336" indent="-257021" algn="l" defTabSz="10280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280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040" algn="l" defTabSz="10280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078" algn="l" defTabSz="10280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42114" algn="l" defTabSz="10280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57" algn="l" defTabSz="10280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70196" algn="l" defTabSz="10280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84236" algn="l" defTabSz="10280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8270" algn="l" defTabSz="10280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12314" algn="l" defTabSz="10280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5" Type="http://schemas.openxmlformats.org/officeDocument/2006/relationships/image" Target="../media/image2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4.jpg"/><Relationship Id="rId4" Type="http://schemas.openxmlformats.org/officeDocument/2006/relationships/image" Target="../media/image25.svg"/><Relationship Id="rId5" Type="http://schemas.openxmlformats.org/officeDocument/2006/relationships/image" Target="../media/image26.svg"/><Relationship Id="rId6" Type="http://schemas.openxmlformats.org/officeDocument/2006/relationships/image" Target="../media/image27.svg"/><Relationship Id="rId7" Type="http://schemas.openxmlformats.org/officeDocument/2006/relationships/image" Target="../media/image28.svg"/><Relationship Id="rId8" Type="http://schemas.openxmlformats.org/officeDocument/2006/relationships/image" Target="../media/image29.sv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package" Target="../embeddings/Microsoft_Excel_Worksheet.xlsx"/><Relationship Id="rId4" Type="http://schemas.openxmlformats.org/officeDocument/2006/relationships/image" Target="../media/image30.emf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chart" Target="../charts/chart1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1.svg"/><Relationship Id="rId4" Type="http://schemas.openxmlformats.org/officeDocument/2006/relationships/image" Target="../media/image32.svg"/><Relationship Id="rId5" Type="http://schemas.openxmlformats.org/officeDocument/2006/relationships/image" Target="../media/image33.svg"/><Relationship Id="rId6" Type="http://schemas.openxmlformats.org/officeDocument/2006/relationships/image" Target="../media/image34.svg"/><Relationship Id="rId7" Type="http://schemas.openxmlformats.org/officeDocument/2006/relationships/image" Target="../media/image35.sv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chart" Target="../charts/chart2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chart" Target="../charts/chart3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6.png"/><Relationship Id="rId4" Type="http://schemas.openxmlformats.org/officeDocument/2006/relationships/image" Target="../media/image37.svg"/><Relationship Id="rId5" Type="http://schemas.openxmlformats.org/officeDocument/2006/relationships/image" Target="../media/image38.svg"/><Relationship Id="rId6" Type="http://schemas.openxmlformats.org/officeDocument/2006/relationships/image" Target="../media/image39.svg"/><Relationship Id="rId7" Type="http://schemas.openxmlformats.org/officeDocument/2006/relationships/image" Target="../media/image40.sv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8542" y="1079847"/>
            <a:ext cx="7128792" cy="1512168"/>
          </a:xfrm>
        </p:spPr>
        <p:txBody>
          <a:bodyPr>
            <a:normAutofit/>
          </a:bodyPr>
          <a:lstStyle/>
          <a:p>
            <a:r>
              <a:rPr lang="de-CH" sz="3200" b="1" baseline="0" dirty="0">
                <a:solidFill>
                  <a:schemeClr val="accent1"/>
                </a:solidFill>
                <a:latin typeface="+mn-lt"/>
              </a:rPr>
              <a:t>Beschaffungg und Backoffice im Baumanagement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D7B8B6A-67FD-BAF2-7057-D7340E143F4C}"/>
              </a:ext>
            </a:extLst>
          </p:cNvPr>
          <p:cNvSpPr txBox="1"/>
          <p:nvPr/>
        </p:nvSpPr>
        <p:spPr>
          <a:xfrm>
            <a:off x="756481" y="2886144"/>
            <a:ext cx="68047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600" b="1" dirty="0">
                <a:solidFill>
                  <a:srgbClr val="365294"/>
                </a:solidFill>
              </a:rPr>
              <a:t>Aktuelle Prozesse und Beispiele der Zusammenarbeit zwischen Projektleitung und Backoffice/Beschaffungg seit dem 01.02.2026</a:t>
            </a:r>
          </a:p>
          <a:p>
            <a:endParaRPr lang="de-CH" sz="1600" b="1" dirty="0">
              <a:solidFill>
                <a:srgbClr val="365294"/>
              </a:solidFill>
            </a:endParaRPr>
          </a:p>
          <a:p>
            <a:r>
              <a:rPr lang="en-US" sz="1600" b="1" dirty="0">
                <a:solidFill>
                  <a:srgbClr val="365294"/>
                </a:solidFill>
              </a:rPr>
              <a:t>Wir </a:t>
            </a:r>
            <a:r>
              <a:rPr lang="en-US" sz="1600" b="1" dirty="0" err="1">
                <a:solidFill>
                  <a:srgbClr val="365294"/>
                </a:solidFill>
              </a:rPr>
              <a:t>machen</a:t>
            </a:r>
            <a:r>
              <a:rPr lang="en-US" sz="1600" b="1" dirty="0">
                <a:solidFill>
                  <a:srgbClr val="365294"/>
                </a:solidFill>
              </a:rPr>
              <a:t> Blau; 10.06.2026</a:t>
            </a:r>
            <a:endParaRPr lang="de-CH" sz="1600" b="1" dirty="0">
              <a:solidFill>
                <a:srgbClr val="365294"/>
              </a:solidFill>
            </a:endParaRPr>
          </a:p>
          <a:p>
            <a:r>
              <a:rPr lang="en-US" sz="1600" b="1" dirty="0">
                <a:solidFill>
                  <a:srgbClr val="365294"/>
                </a:solidFill>
              </a:rPr>
              <a:t>Marcel Gasser / Stefan de Bernardi</a:t>
            </a:r>
            <a:endParaRPr lang="de-CH" sz="1600" b="1" dirty="0">
              <a:solidFill>
                <a:srgbClr val="365294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02920" y="5559552"/>
            <a:ext cx="10789920" cy="365760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5650992"/>
            <a:ext cx="10287000" cy="109728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ptos"/>
              </a:rPr>
              <a:t>Klar definierte Prozesse sichern Preis, Termin und Qualität.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Teil 1/2  Marcel Gasser</a:t>
            </a:r>
          </a:p>
        </p:txBody>
      </p:sp>
    </p:spTree>
    <p:extLst>
      <p:ext uri="{BB962C8B-B14F-4D97-AF65-F5344CB8AC3E}">
        <p14:creationId xmlns:p14="http://schemas.microsoft.com/office/powerpoint/2010/main" val="1861664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D63B9-6670-D9FC-3E42-745B4CA33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25F75D29-64E3-3F0E-19D4-DC88E15F3593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5DFC9546-988E-93FC-223D-DD3660E6C44A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49E0C59-3253-ACD3-B277-E3AEC3076C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4454"/>
          <a:stretch>
            <a:fillRect/>
          </a:stretch>
        </p:blipFill>
        <p:spPr>
          <a:xfrm>
            <a:off x="72406" y="961815"/>
            <a:ext cx="8208912" cy="4726544"/>
          </a:xfrm>
          <a:prstGeom prst="rect">
            <a:avLst/>
          </a:prstGeom>
        </p:spPr>
      </p:pic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2D55B3BD-A46E-651E-EE92-DF285E814DA3}"/>
              </a:ext>
            </a:extLst>
          </p:cNvPr>
          <p:cNvSpPr/>
          <p:nvPr/>
        </p:nvSpPr>
        <p:spPr>
          <a:xfrm rot="10800000">
            <a:off x="8474186" y="1275910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Textplatzhalter 1">
            <a:extLst>
              <a:ext uri="{FF2B5EF4-FFF2-40B4-BE49-F238E27FC236}">
                <a16:creationId xmlns:a16="http://schemas.microsoft.com/office/drawing/2014/main" id="{D876A8B6-C6CA-7F87-542E-D5471E30DE77}"/>
              </a:ext>
            </a:extLst>
          </p:cNvPr>
          <p:cNvSpPr txBox="1">
            <a:spLocks/>
          </p:cNvSpPr>
          <p:nvPr/>
        </p:nvSpPr>
        <p:spPr>
          <a:xfrm>
            <a:off x="9145660" y="1223863"/>
            <a:ext cx="2087985" cy="38000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000" b="1" dirty="0">
                <a:solidFill>
                  <a:srgbClr val="FF0000"/>
                </a:solidFill>
                <a:latin typeface="+mn-lt"/>
              </a:rPr>
              <a:t>Anfrage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534CDE1B-4BD0-E604-A256-4741BED3547B}"/>
              </a:ext>
            </a:extLst>
          </p:cNvPr>
          <p:cNvSpPr/>
          <p:nvPr/>
        </p:nvSpPr>
        <p:spPr>
          <a:xfrm rot="10800000">
            <a:off x="8467167" y="2284022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Textplatzhalter 1">
            <a:extLst>
              <a:ext uri="{FF2B5EF4-FFF2-40B4-BE49-F238E27FC236}">
                <a16:creationId xmlns:a16="http://schemas.microsoft.com/office/drawing/2014/main" id="{6CAB33C9-ABBC-DE10-F140-6F9204B80DA8}"/>
              </a:ext>
            </a:extLst>
          </p:cNvPr>
          <p:cNvSpPr txBox="1">
            <a:spLocks/>
          </p:cNvSpPr>
          <p:nvPr/>
        </p:nvSpPr>
        <p:spPr>
          <a:xfrm>
            <a:off x="9138642" y="2231975"/>
            <a:ext cx="2022996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000" b="1" dirty="0">
                <a:solidFill>
                  <a:srgbClr val="FF0000"/>
                </a:solidFill>
                <a:latin typeface="+mn-lt"/>
              </a:rPr>
              <a:t>Verhandeln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6AFBAF0D-1B79-4A5A-FA8A-0AF989B6326F}"/>
              </a:ext>
            </a:extLst>
          </p:cNvPr>
          <p:cNvSpPr/>
          <p:nvPr/>
        </p:nvSpPr>
        <p:spPr>
          <a:xfrm rot="10800000">
            <a:off x="8481205" y="3436151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Textplatzhalter 1">
            <a:extLst>
              <a:ext uri="{FF2B5EF4-FFF2-40B4-BE49-F238E27FC236}">
                <a16:creationId xmlns:a16="http://schemas.microsoft.com/office/drawing/2014/main" id="{2C3E1BD0-CA4F-3962-7479-7FB144BB4EBA}"/>
              </a:ext>
            </a:extLst>
          </p:cNvPr>
          <p:cNvSpPr txBox="1">
            <a:spLocks/>
          </p:cNvSpPr>
          <p:nvPr/>
        </p:nvSpPr>
        <p:spPr>
          <a:xfrm>
            <a:off x="9152679" y="3312095"/>
            <a:ext cx="1720925" cy="648071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>
                <a:solidFill>
                  <a:srgbClr val="FF0000"/>
                </a:solidFill>
                <a:latin typeface="+mn-lt"/>
              </a:rPr>
              <a:t>Varianten </a:t>
            </a:r>
          </a:p>
          <a:p>
            <a:r>
              <a:rPr lang="de-CH" b="1" dirty="0">
                <a:solidFill>
                  <a:srgbClr val="FF0000"/>
                </a:solidFill>
                <a:latin typeface="+mn-lt"/>
              </a:rPr>
              <a:t>vorhanden?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13" name="Pfeil: nach rechts 12">
            <a:extLst>
              <a:ext uri="{FF2B5EF4-FFF2-40B4-BE49-F238E27FC236}">
                <a16:creationId xmlns:a16="http://schemas.microsoft.com/office/drawing/2014/main" id="{4F81E1C9-DF40-7D30-2F01-940E9C609C35}"/>
              </a:ext>
            </a:extLst>
          </p:cNvPr>
          <p:cNvSpPr/>
          <p:nvPr/>
        </p:nvSpPr>
        <p:spPr>
          <a:xfrm rot="10800000">
            <a:off x="8474186" y="4516270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Textplatzhalter 1">
            <a:extLst>
              <a:ext uri="{FF2B5EF4-FFF2-40B4-BE49-F238E27FC236}">
                <a16:creationId xmlns:a16="http://schemas.microsoft.com/office/drawing/2014/main" id="{92B47205-5E8A-3ACE-CE7F-2FC7845B161B}"/>
              </a:ext>
            </a:extLst>
          </p:cNvPr>
          <p:cNvSpPr txBox="1">
            <a:spLocks/>
          </p:cNvSpPr>
          <p:nvPr/>
        </p:nvSpPr>
        <p:spPr>
          <a:xfrm>
            <a:off x="9145660" y="4392215"/>
            <a:ext cx="2015977" cy="792088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>
                <a:solidFill>
                  <a:srgbClr val="FF0000"/>
                </a:solidFill>
                <a:latin typeface="+mn-lt"/>
              </a:rPr>
              <a:t>Varianten </a:t>
            </a:r>
          </a:p>
          <a:p>
            <a:r>
              <a:rPr lang="de-CH" b="1" dirty="0">
                <a:solidFill>
                  <a:srgbClr val="FF0000"/>
                </a:solidFill>
                <a:latin typeface="+mn-lt"/>
              </a:rPr>
              <a:t>Nachverhandeln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P4  Varianten und Verhandlung</a:t>
            </a:r>
          </a:p>
        </p:txBody>
      </p:sp>
    </p:spTree>
    <p:extLst>
      <p:ext uri="{BB962C8B-B14F-4D97-AF65-F5344CB8AC3E}">
        <p14:creationId xmlns:p14="http://schemas.microsoft.com/office/powerpoint/2010/main" val="337720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E6F63-3940-780B-219C-2B1455708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28D50275-181F-7F5E-CC49-8B8BA8D8660D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8C10C5DF-4F1E-AA89-FA01-F90FB4032466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96D38C0-C0D6-81D3-D7AB-93C773CF5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430" y="821991"/>
            <a:ext cx="9721079" cy="5647413"/>
          </a:xfrm>
          <a:prstGeom prst="rect">
            <a:avLst/>
          </a:prstGeom>
        </p:spPr>
      </p:pic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53B08988-992B-8AC0-6219-33CE60CFBC8F}"/>
              </a:ext>
            </a:extLst>
          </p:cNvPr>
          <p:cNvSpPr/>
          <p:nvPr/>
        </p:nvSpPr>
        <p:spPr>
          <a:xfrm rot="10800000">
            <a:off x="9122134" y="1203902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Textplatzhalter 1">
            <a:extLst>
              <a:ext uri="{FF2B5EF4-FFF2-40B4-BE49-F238E27FC236}">
                <a16:creationId xmlns:a16="http://schemas.microsoft.com/office/drawing/2014/main" id="{D98BEF98-5B71-6300-3D38-088A33CDB0F0}"/>
              </a:ext>
            </a:extLst>
          </p:cNvPr>
          <p:cNvSpPr txBox="1">
            <a:spLocks/>
          </p:cNvSpPr>
          <p:nvPr/>
        </p:nvSpPr>
        <p:spPr>
          <a:xfrm>
            <a:off x="9721998" y="1203902"/>
            <a:ext cx="1800077" cy="504056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200" b="1" dirty="0">
                <a:solidFill>
                  <a:srgbClr val="FF0000"/>
                </a:solidFill>
                <a:latin typeface="+mn-lt"/>
              </a:rPr>
              <a:t>Vergabegespräch</a:t>
            </a:r>
            <a:endParaRPr lang="de-CH" b="1" dirty="0">
              <a:solidFill>
                <a:srgbClr val="FF0000"/>
              </a:solidFill>
              <a:latin typeface="+mn-lt"/>
            </a:endParaRP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49F2F278-4916-BD0A-16A5-C170881E6AF4}"/>
              </a:ext>
            </a:extLst>
          </p:cNvPr>
          <p:cNvSpPr/>
          <p:nvPr/>
        </p:nvSpPr>
        <p:spPr>
          <a:xfrm rot="10800000">
            <a:off x="9115115" y="2212014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Textplatzhalter 1">
            <a:extLst>
              <a:ext uri="{FF2B5EF4-FFF2-40B4-BE49-F238E27FC236}">
                <a16:creationId xmlns:a16="http://schemas.microsoft.com/office/drawing/2014/main" id="{B67F1BC9-F260-4E42-109D-9B140E490343}"/>
              </a:ext>
            </a:extLst>
          </p:cNvPr>
          <p:cNvSpPr txBox="1">
            <a:spLocks/>
          </p:cNvSpPr>
          <p:nvPr/>
        </p:nvSpPr>
        <p:spPr>
          <a:xfrm>
            <a:off x="9721477" y="2212013"/>
            <a:ext cx="1735485" cy="380002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>
                <a:solidFill>
                  <a:srgbClr val="FF0000"/>
                </a:solidFill>
                <a:latin typeface="+mn-lt"/>
              </a:rPr>
              <a:t>Vergabeprotokoll</a:t>
            </a:r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DA232F2A-47E6-A0F0-6AD4-A61846F76DF2}"/>
              </a:ext>
            </a:extLst>
          </p:cNvPr>
          <p:cNvSpPr/>
          <p:nvPr/>
        </p:nvSpPr>
        <p:spPr>
          <a:xfrm rot="10800000">
            <a:off x="9129153" y="3364143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Textplatzhalter 1">
            <a:extLst>
              <a:ext uri="{FF2B5EF4-FFF2-40B4-BE49-F238E27FC236}">
                <a16:creationId xmlns:a16="http://schemas.microsoft.com/office/drawing/2014/main" id="{4E7F3391-38C9-DED2-9E40-6A84AF283470}"/>
              </a:ext>
            </a:extLst>
          </p:cNvPr>
          <p:cNvSpPr txBox="1">
            <a:spLocks/>
          </p:cNvSpPr>
          <p:nvPr/>
        </p:nvSpPr>
        <p:spPr>
          <a:xfrm>
            <a:off x="9793608" y="3251199"/>
            <a:ext cx="1577034" cy="3688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800" b="1" dirty="0">
                <a:solidFill>
                  <a:srgbClr val="FF0000"/>
                </a:solidFill>
                <a:latin typeface="+mn-lt"/>
              </a:rPr>
              <a:t>Auswerten</a:t>
            </a:r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13" name="Pfeil: nach rechts 12">
            <a:extLst>
              <a:ext uri="{FF2B5EF4-FFF2-40B4-BE49-F238E27FC236}">
                <a16:creationId xmlns:a16="http://schemas.microsoft.com/office/drawing/2014/main" id="{3D68AB1E-A724-446F-652B-4A9660ACB640}"/>
              </a:ext>
            </a:extLst>
          </p:cNvPr>
          <p:cNvSpPr/>
          <p:nvPr/>
        </p:nvSpPr>
        <p:spPr>
          <a:xfrm rot="10800000">
            <a:off x="9122134" y="4444262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Textplatzhalter 1">
            <a:extLst>
              <a:ext uri="{FF2B5EF4-FFF2-40B4-BE49-F238E27FC236}">
                <a16:creationId xmlns:a16="http://schemas.microsoft.com/office/drawing/2014/main" id="{E74934AE-DAA0-B962-CE1B-BA85B13F42FB}"/>
              </a:ext>
            </a:extLst>
          </p:cNvPr>
          <p:cNvSpPr txBox="1">
            <a:spLocks/>
          </p:cNvSpPr>
          <p:nvPr/>
        </p:nvSpPr>
        <p:spPr>
          <a:xfrm>
            <a:off x="9793608" y="4320207"/>
            <a:ext cx="1440037" cy="504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800" b="1" dirty="0">
                <a:solidFill>
                  <a:srgbClr val="FF0000"/>
                </a:solidFill>
                <a:latin typeface="+mn-lt"/>
              </a:rPr>
              <a:t>Bonität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15" name="Pfeil: nach rechts 14">
            <a:extLst>
              <a:ext uri="{FF2B5EF4-FFF2-40B4-BE49-F238E27FC236}">
                <a16:creationId xmlns:a16="http://schemas.microsoft.com/office/drawing/2014/main" id="{BD7BE4FA-7BA0-0F93-D68F-1B0C1AC45EA6}"/>
              </a:ext>
            </a:extLst>
          </p:cNvPr>
          <p:cNvSpPr/>
          <p:nvPr/>
        </p:nvSpPr>
        <p:spPr>
          <a:xfrm rot="10800000">
            <a:off x="9122134" y="5468418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Textplatzhalter 1">
            <a:extLst>
              <a:ext uri="{FF2B5EF4-FFF2-40B4-BE49-F238E27FC236}">
                <a16:creationId xmlns:a16="http://schemas.microsoft.com/office/drawing/2014/main" id="{1F674B5C-8643-9533-0242-7DCA8DE6A99E}"/>
              </a:ext>
            </a:extLst>
          </p:cNvPr>
          <p:cNvSpPr txBox="1">
            <a:spLocks/>
          </p:cNvSpPr>
          <p:nvPr/>
        </p:nvSpPr>
        <p:spPr>
          <a:xfrm>
            <a:off x="9793608" y="5344363"/>
            <a:ext cx="1440037" cy="504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800" b="1" dirty="0">
                <a:solidFill>
                  <a:srgbClr val="FF0000"/>
                </a:solidFill>
                <a:latin typeface="+mn-lt"/>
              </a:rPr>
              <a:t>Zusage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P5  Auswertung und Vergabe</a:t>
            </a:r>
          </a:p>
        </p:txBody>
      </p:sp>
    </p:spTree>
    <p:extLst>
      <p:ext uri="{BB962C8B-B14F-4D97-AF65-F5344CB8AC3E}">
        <p14:creationId xmlns:p14="http://schemas.microsoft.com/office/powerpoint/2010/main" val="267442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2AAE6-AF7F-AA0A-6FDA-9232A4489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E242B6C4-883A-D98F-4FE0-9334E5D5D10E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C61B3A8E-0C27-B0C5-10DA-899323DF8C13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0E7A638-480F-EF30-FED5-545127C2A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45" y="576592"/>
            <a:ext cx="7416824" cy="5917075"/>
          </a:xfrm>
          <a:prstGeom prst="rect">
            <a:avLst/>
          </a:prstGeom>
        </p:spPr>
      </p:pic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051A8A75-D8E6-5A19-1BFE-5DACDE0E02FB}"/>
              </a:ext>
            </a:extLst>
          </p:cNvPr>
          <p:cNvSpPr/>
          <p:nvPr/>
        </p:nvSpPr>
        <p:spPr>
          <a:xfrm rot="10800000">
            <a:off x="8546070" y="1223864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Textplatzhalter 1">
            <a:extLst>
              <a:ext uri="{FF2B5EF4-FFF2-40B4-BE49-F238E27FC236}">
                <a16:creationId xmlns:a16="http://schemas.microsoft.com/office/drawing/2014/main" id="{0925C5BE-FB74-2228-BF2A-26F2D039D286}"/>
              </a:ext>
            </a:extLst>
          </p:cNvPr>
          <p:cNvSpPr txBox="1">
            <a:spLocks/>
          </p:cNvSpPr>
          <p:nvPr/>
        </p:nvSpPr>
        <p:spPr>
          <a:xfrm>
            <a:off x="9145934" y="1223864"/>
            <a:ext cx="1800077" cy="504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200" b="1" dirty="0">
                <a:solidFill>
                  <a:srgbClr val="FF0000"/>
                </a:solidFill>
                <a:latin typeface="+mn-lt"/>
              </a:rPr>
              <a:t>Absagen</a:t>
            </a:r>
            <a:endParaRPr lang="de-CH" b="1" dirty="0">
              <a:solidFill>
                <a:srgbClr val="FF0000"/>
              </a:solidFill>
              <a:latin typeface="+mn-lt"/>
            </a:endParaRP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DE9EDEF6-1633-A74B-BA80-79ECD52097A0}"/>
              </a:ext>
            </a:extLst>
          </p:cNvPr>
          <p:cNvSpPr/>
          <p:nvPr/>
        </p:nvSpPr>
        <p:spPr>
          <a:xfrm rot="10800000">
            <a:off x="8539051" y="2231976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Textplatzhalter 1">
            <a:extLst>
              <a:ext uri="{FF2B5EF4-FFF2-40B4-BE49-F238E27FC236}">
                <a16:creationId xmlns:a16="http://schemas.microsoft.com/office/drawing/2014/main" id="{DCBE1C6B-190D-EC1A-B586-6DF08182864C}"/>
              </a:ext>
            </a:extLst>
          </p:cNvPr>
          <p:cNvSpPr txBox="1">
            <a:spLocks/>
          </p:cNvSpPr>
          <p:nvPr/>
        </p:nvSpPr>
        <p:spPr>
          <a:xfrm>
            <a:off x="9145413" y="2231975"/>
            <a:ext cx="1735485" cy="38000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>
                <a:solidFill>
                  <a:srgbClr val="FF0000"/>
                </a:solidFill>
                <a:latin typeface="+mn-lt"/>
              </a:rPr>
              <a:t>Werkvertrag</a:t>
            </a:r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P6  Absage und Vertrag</a:t>
            </a:r>
          </a:p>
        </p:txBody>
      </p:sp>
    </p:spTree>
    <p:extLst>
      <p:ext uri="{BB962C8B-B14F-4D97-AF65-F5344CB8AC3E}">
        <p14:creationId xmlns:p14="http://schemas.microsoft.com/office/powerpoint/2010/main" val="2328969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9A8F5-1188-1667-A586-8E3F7687D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27CCA75B-AA9A-9467-82BF-5CD5B892315D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6768752" cy="50405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b="1" dirty="0">
                <a:solidFill>
                  <a:schemeClr val="accent1"/>
                </a:solidFill>
                <a:latin typeface="+mn-lt"/>
              </a:rPr>
              <a:t>Weitere Prozesse und Basics</a:t>
            </a:r>
            <a:endParaRPr lang="de-CH" sz="3200" b="1" dirty="0">
              <a:solidFill>
                <a:srgbClr val="365294"/>
              </a:solidFill>
              <a:latin typeface="+mn-lt"/>
            </a:endParaRPr>
          </a:p>
          <a:p>
            <a:endParaRPr lang="de-CH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5CC34E8-8063-CF55-5C7A-B4C815DEB8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060"/>
          <a:stretch>
            <a:fillRect/>
          </a:stretch>
        </p:blipFill>
        <p:spPr>
          <a:xfrm>
            <a:off x="360437" y="2086146"/>
            <a:ext cx="5472609" cy="327175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8392FA1-ED03-F23D-A9C3-D62A97658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1937" y="2138097"/>
            <a:ext cx="5308711" cy="3167847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06  Weitere Prozesse</a:t>
            </a:r>
          </a:p>
        </p:txBody>
      </p:sp>
    </p:spTree>
    <p:extLst>
      <p:ext uri="{BB962C8B-B14F-4D97-AF65-F5344CB8AC3E}">
        <p14:creationId xmlns:p14="http://schemas.microsoft.com/office/powerpoint/2010/main" val="3386085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36155-B4AD-900E-1C53-9A38F3A82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272EE0BD-F326-BC92-5EC9-854CAE923040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8136904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b="1" dirty="0">
                <a:solidFill>
                  <a:schemeClr val="accent1"/>
                </a:solidFill>
                <a:latin typeface="+mn-lt"/>
              </a:rPr>
              <a:t>Prozess </a:t>
            </a:r>
            <a:r>
              <a:rPr lang="de-CH" sz="3200" b="1" dirty="0">
                <a:solidFill>
                  <a:srgbClr val="365294"/>
                </a:solidFill>
                <a:latin typeface="+mn-lt"/>
              </a:rPr>
              <a:t>Unterstützung durch Backoffice</a:t>
            </a: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7E666B2F-9A93-A9D6-F6AB-87E2F06AC5C3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9C2723A-5874-A0A7-F671-31071075A33B}"/>
              </a:ext>
            </a:extLst>
          </p:cNvPr>
          <p:cNvSpPr txBox="1"/>
          <p:nvPr/>
        </p:nvSpPr>
        <p:spPr>
          <a:xfrm>
            <a:off x="432445" y="1871935"/>
            <a:ext cx="792088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CH" sz="1800" b="1" i="0" u="none" strike="noStrike" baseline="0" dirty="0">
                <a:solidFill>
                  <a:srgbClr val="365294"/>
                </a:solidFill>
              </a:rPr>
              <a:t>Zielsetzung:</a:t>
            </a:r>
          </a:p>
          <a:p>
            <a:pPr algn="l"/>
            <a:endParaRPr lang="de-CH" sz="1800" b="1" i="0" u="none" strike="noStrike" baseline="0" dirty="0">
              <a:solidFill>
                <a:srgbClr val="365294"/>
              </a:solidFill>
            </a:endParaRP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i="0" u="none" strike="noStrike" baseline="0" dirty="0">
                <a:solidFill>
                  <a:srgbClr val="365294"/>
                </a:solidFill>
              </a:rPr>
              <a:t>Zentrale Abwicklung der Beschaffungg; Infos an zentraler Stelle</a:t>
            </a: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Entlastung des Projektleiters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e-CH" sz="1800" b="1" dirty="0">
              <a:solidFill>
                <a:srgbClr val="365294"/>
              </a:solidFill>
            </a:endParaRPr>
          </a:p>
          <a:p>
            <a:pPr algn="l"/>
            <a:r>
              <a:rPr lang="de-CH" sz="1800" b="1" i="0" u="none" strike="noStrike" baseline="0" dirty="0">
                <a:solidFill>
                  <a:srgbClr val="365294"/>
                </a:solidFill>
              </a:rPr>
              <a:t>Risiken:</a:t>
            </a:r>
          </a:p>
          <a:p>
            <a:pPr algn="l"/>
            <a:endParaRPr lang="de-CH" sz="1800" b="1" i="0" u="none" strike="noStrike" baseline="0" dirty="0">
              <a:solidFill>
                <a:srgbClr val="365294"/>
              </a:solidFill>
            </a:endParaRP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i="0" u="none" strike="noStrike" baseline="0" dirty="0">
                <a:solidFill>
                  <a:srgbClr val="365294"/>
                </a:solidFill>
              </a:rPr>
              <a:t>Fehlender Informationsaustausch / später Abgleich</a:t>
            </a:r>
            <a:endParaRPr lang="de-CH" sz="1800" b="1" dirty="0">
              <a:solidFill>
                <a:srgbClr val="365294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e-CH" sz="1800" b="1" i="0" u="none" strike="noStrike" baseline="0" dirty="0">
              <a:solidFill>
                <a:srgbClr val="365294"/>
              </a:solidFill>
            </a:endParaRPr>
          </a:p>
          <a:p>
            <a:pPr algn="l"/>
            <a:r>
              <a:rPr lang="de-CH" sz="1800" b="1" i="0" u="none" strike="noStrike" baseline="0" dirty="0">
                <a:solidFill>
                  <a:srgbClr val="365294"/>
                </a:solidFill>
              </a:rPr>
              <a:t>Chancen:</a:t>
            </a:r>
          </a:p>
          <a:p>
            <a:pPr algn="l"/>
            <a:endParaRPr lang="de-CH" sz="1800" b="1" i="0" u="none" strike="noStrike" baseline="0" dirty="0">
              <a:solidFill>
                <a:srgbClr val="365294"/>
              </a:solidFill>
            </a:endParaRP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i="0" u="none" strike="noStrike" baseline="0" dirty="0">
                <a:solidFill>
                  <a:srgbClr val="365294"/>
                </a:solidFill>
              </a:rPr>
              <a:t>Projektübergreifende Sicht / Synergien nutzen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8D4AFBA-3537-9579-9A68-62072FC45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9269" y="1331875"/>
            <a:ext cx="3096057" cy="3848637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07  Backoffice-Schnittstelle</a:t>
            </a:r>
          </a:p>
        </p:txBody>
      </p:sp>
    </p:spTree>
    <p:extLst>
      <p:ext uri="{BB962C8B-B14F-4D97-AF65-F5344CB8AC3E}">
        <p14:creationId xmlns:p14="http://schemas.microsoft.com/office/powerpoint/2010/main" val="4249191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26A25-7428-BA33-2596-0B2B6CC61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91882589-B5E8-CBEE-AFE9-365F4477DA51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68096ED3-33BD-1369-0F57-D2AC25F5CEBC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BA4EBB8-D0E6-1EF3-EC8A-A4DE39769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461" y="791815"/>
            <a:ext cx="8425678" cy="568836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42ECA95-57D5-EC83-B1C8-1CDB0B26B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1237" y="4248199"/>
            <a:ext cx="3960838" cy="986066"/>
          </a:xfrm>
          <a:prstGeom prst="rect">
            <a:avLst/>
          </a:prstGeom>
        </p:spPr>
      </p:pic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0C189549-3562-1186-C917-3AB9BA15A283}"/>
              </a:ext>
            </a:extLst>
          </p:cNvPr>
          <p:cNvSpPr/>
          <p:nvPr/>
        </p:nvSpPr>
        <p:spPr>
          <a:xfrm rot="10800000">
            <a:off x="7993285" y="2104002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Textplatzhalter 1">
            <a:extLst>
              <a:ext uri="{FF2B5EF4-FFF2-40B4-BE49-F238E27FC236}">
                <a16:creationId xmlns:a16="http://schemas.microsoft.com/office/drawing/2014/main" id="{606025FF-EE02-4830-CB0A-09C560A81805}"/>
              </a:ext>
            </a:extLst>
          </p:cNvPr>
          <p:cNvSpPr txBox="1">
            <a:spLocks/>
          </p:cNvSpPr>
          <p:nvPr/>
        </p:nvSpPr>
        <p:spPr>
          <a:xfrm>
            <a:off x="8644556" y="1871935"/>
            <a:ext cx="2877519" cy="1130354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900" b="1" dirty="0">
                <a:solidFill>
                  <a:srgbClr val="FF0000"/>
                </a:solidFill>
                <a:latin typeface="+mn-lt"/>
              </a:rPr>
              <a:t>Abgrenzung:</a:t>
            </a:r>
          </a:p>
          <a:p>
            <a:r>
              <a:rPr lang="de-CH" sz="2900" b="1" dirty="0">
                <a:solidFill>
                  <a:srgbClr val="FF0000"/>
                </a:solidFill>
                <a:latin typeface="+mn-lt"/>
              </a:rPr>
              <a:t>Wer macht was, </a:t>
            </a:r>
          </a:p>
          <a:p>
            <a:r>
              <a:rPr lang="de-CH" sz="2900" b="1" dirty="0">
                <a:solidFill>
                  <a:srgbClr val="FF0000"/>
                </a:solidFill>
                <a:latin typeface="+mn-lt"/>
              </a:rPr>
              <a:t>bis wann, </a:t>
            </a:r>
          </a:p>
          <a:p>
            <a:r>
              <a:rPr lang="de-CH" sz="2900" b="1" dirty="0">
                <a:solidFill>
                  <a:srgbClr val="FF0000"/>
                </a:solidFill>
                <a:latin typeface="+mn-lt"/>
              </a:rPr>
              <a:t>in welcher Qualität…?</a:t>
            </a:r>
          </a:p>
          <a:p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2B21F01E-6E89-0380-8D7D-33517E4111E3}"/>
              </a:ext>
            </a:extLst>
          </p:cNvPr>
          <p:cNvSpPr/>
          <p:nvPr/>
        </p:nvSpPr>
        <p:spPr>
          <a:xfrm rot="10800000">
            <a:off x="7993285" y="6027867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Textplatzhalter 1">
            <a:extLst>
              <a:ext uri="{FF2B5EF4-FFF2-40B4-BE49-F238E27FC236}">
                <a16:creationId xmlns:a16="http://schemas.microsoft.com/office/drawing/2014/main" id="{CB574CA9-1F04-CA89-C027-DED472099515}"/>
              </a:ext>
            </a:extLst>
          </p:cNvPr>
          <p:cNvSpPr txBox="1">
            <a:spLocks/>
          </p:cNvSpPr>
          <p:nvPr/>
        </p:nvSpPr>
        <p:spPr>
          <a:xfrm>
            <a:off x="8644556" y="5853007"/>
            <a:ext cx="2157041" cy="60566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900" b="1" dirty="0">
                <a:solidFill>
                  <a:srgbClr val="FF0000"/>
                </a:solidFill>
                <a:latin typeface="+mn-lt"/>
              </a:rPr>
              <a:t>Benötigte Infos für die Bearbeitung</a:t>
            </a:r>
          </a:p>
          <a:p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B1  Rollen klären</a:t>
            </a:r>
          </a:p>
        </p:txBody>
      </p:sp>
    </p:spTree>
    <p:extLst>
      <p:ext uri="{BB962C8B-B14F-4D97-AF65-F5344CB8AC3E}">
        <p14:creationId xmlns:p14="http://schemas.microsoft.com/office/powerpoint/2010/main" val="112574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18964-9F35-1F22-BAFF-D2F64E5B1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74930590-AC43-AD6A-9051-F4F716E39524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D9F2CE60-2B80-A929-094E-C1968D0C7E07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AF7A6F6-9B5E-95FA-E200-1FD07F2E1C5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582" y="71734"/>
            <a:ext cx="4968551" cy="6357861"/>
          </a:xfrm>
          <a:prstGeom prst="rect">
            <a:avLst/>
          </a:prstGeom>
        </p:spPr>
      </p:pic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72A80D61-8F55-2738-CAA3-458DC454F21B}"/>
              </a:ext>
            </a:extLst>
          </p:cNvPr>
          <p:cNvSpPr/>
          <p:nvPr/>
        </p:nvSpPr>
        <p:spPr>
          <a:xfrm rot="10800000">
            <a:off x="4317678" y="375810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platzhalter 1">
            <a:extLst>
              <a:ext uri="{FF2B5EF4-FFF2-40B4-BE49-F238E27FC236}">
                <a16:creationId xmlns:a16="http://schemas.microsoft.com/office/drawing/2014/main" id="{0FD88A00-C5E1-46D4-4F50-F6A5CAB287B3}"/>
              </a:ext>
            </a:extLst>
          </p:cNvPr>
          <p:cNvSpPr txBox="1">
            <a:spLocks/>
          </p:cNvSpPr>
          <p:nvPr/>
        </p:nvSpPr>
        <p:spPr>
          <a:xfrm>
            <a:off x="4932945" y="287759"/>
            <a:ext cx="1656184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000" b="1" dirty="0">
                <a:solidFill>
                  <a:srgbClr val="FF0000"/>
                </a:solidFill>
                <a:latin typeface="+mn-lt"/>
              </a:rPr>
              <a:t>LV erarbeiten</a:t>
            </a:r>
          </a:p>
          <a:p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8346B749-1110-698A-CBFF-A15D3570D4D8}"/>
              </a:ext>
            </a:extLst>
          </p:cNvPr>
          <p:cNvSpPr/>
          <p:nvPr/>
        </p:nvSpPr>
        <p:spPr>
          <a:xfrm rot="10800000">
            <a:off x="4353682" y="1211923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platzhalter 1">
            <a:extLst>
              <a:ext uri="{FF2B5EF4-FFF2-40B4-BE49-F238E27FC236}">
                <a16:creationId xmlns:a16="http://schemas.microsoft.com/office/drawing/2014/main" id="{0802EC34-FFFE-8614-4601-E927FEB77495}"/>
              </a:ext>
            </a:extLst>
          </p:cNvPr>
          <p:cNvSpPr txBox="1">
            <a:spLocks/>
          </p:cNvSpPr>
          <p:nvPr/>
        </p:nvSpPr>
        <p:spPr>
          <a:xfrm>
            <a:off x="4968949" y="1123872"/>
            <a:ext cx="396044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000" b="1" dirty="0">
                <a:solidFill>
                  <a:srgbClr val="FF0000"/>
                </a:solidFill>
                <a:latin typeface="+mn-lt"/>
              </a:rPr>
              <a:t>Kontrolle durch PL</a:t>
            </a:r>
          </a:p>
          <a:p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64E49F02-D04D-7803-8C17-A193E630CB65}"/>
              </a:ext>
            </a:extLst>
          </p:cNvPr>
          <p:cNvSpPr/>
          <p:nvPr/>
        </p:nvSpPr>
        <p:spPr>
          <a:xfrm rot="10800000">
            <a:off x="4353682" y="2747036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Textplatzhalter 1">
            <a:extLst>
              <a:ext uri="{FF2B5EF4-FFF2-40B4-BE49-F238E27FC236}">
                <a16:creationId xmlns:a16="http://schemas.microsoft.com/office/drawing/2014/main" id="{BAEB3FE5-23BA-1578-E3C4-C4022DB50C0B}"/>
              </a:ext>
            </a:extLst>
          </p:cNvPr>
          <p:cNvSpPr txBox="1">
            <a:spLocks/>
          </p:cNvSpPr>
          <p:nvPr/>
        </p:nvSpPr>
        <p:spPr>
          <a:xfrm>
            <a:off x="4968949" y="2658985"/>
            <a:ext cx="396044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000" b="1" dirty="0">
                <a:solidFill>
                  <a:srgbClr val="FF0000"/>
                </a:solidFill>
                <a:latin typeface="+mn-lt"/>
              </a:rPr>
              <a:t>Offerten vergleichen</a:t>
            </a:r>
          </a:p>
          <a:p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C87AC6F4-B709-D712-D630-B0854F4BDA32}"/>
              </a:ext>
            </a:extLst>
          </p:cNvPr>
          <p:cNvSpPr/>
          <p:nvPr/>
        </p:nvSpPr>
        <p:spPr>
          <a:xfrm rot="10800000">
            <a:off x="4353682" y="1965489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Textplatzhalter 1">
            <a:extLst>
              <a:ext uri="{FF2B5EF4-FFF2-40B4-BE49-F238E27FC236}">
                <a16:creationId xmlns:a16="http://schemas.microsoft.com/office/drawing/2014/main" id="{B7D99645-5CF4-2053-360E-4E640274C2C1}"/>
              </a:ext>
            </a:extLst>
          </p:cNvPr>
          <p:cNvSpPr txBox="1">
            <a:spLocks/>
          </p:cNvSpPr>
          <p:nvPr/>
        </p:nvSpPr>
        <p:spPr>
          <a:xfrm>
            <a:off x="4968949" y="1877438"/>
            <a:ext cx="396044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000" b="1" dirty="0">
                <a:solidFill>
                  <a:srgbClr val="FF0000"/>
                </a:solidFill>
                <a:latin typeface="+mn-lt"/>
              </a:rPr>
              <a:t>LV </a:t>
            </a:r>
            <a:r>
              <a:rPr lang="de-CH" sz="2000" b="1" dirty="0" err="1">
                <a:solidFill>
                  <a:srgbClr val="FF0000"/>
                </a:solidFill>
                <a:latin typeface="+mn-lt"/>
              </a:rPr>
              <a:t>versand</a:t>
            </a:r>
            <a:endParaRPr lang="de-CH" sz="2000" b="1" dirty="0">
              <a:solidFill>
                <a:srgbClr val="FF0000"/>
              </a:solidFill>
              <a:latin typeface="+mn-lt"/>
            </a:endParaRPr>
          </a:p>
          <a:p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16" name="Pfeil: nach rechts 15">
            <a:extLst>
              <a:ext uri="{FF2B5EF4-FFF2-40B4-BE49-F238E27FC236}">
                <a16:creationId xmlns:a16="http://schemas.microsoft.com/office/drawing/2014/main" id="{8DCFF063-4CB4-E556-9AF8-3376385E2C5C}"/>
              </a:ext>
            </a:extLst>
          </p:cNvPr>
          <p:cNvSpPr/>
          <p:nvPr/>
        </p:nvSpPr>
        <p:spPr>
          <a:xfrm rot="10800000">
            <a:off x="4353682" y="3556674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Textplatzhalter 1">
            <a:extLst>
              <a:ext uri="{FF2B5EF4-FFF2-40B4-BE49-F238E27FC236}">
                <a16:creationId xmlns:a16="http://schemas.microsoft.com/office/drawing/2014/main" id="{0DE2DF28-8AAD-1437-16E2-38D46545FD02}"/>
              </a:ext>
            </a:extLst>
          </p:cNvPr>
          <p:cNvSpPr txBox="1">
            <a:spLocks/>
          </p:cNvSpPr>
          <p:nvPr/>
        </p:nvSpPr>
        <p:spPr>
          <a:xfrm>
            <a:off x="4968949" y="3468623"/>
            <a:ext cx="396044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000" b="1" dirty="0" err="1">
                <a:solidFill>
                  <a:srgbClr val="FF0000"/>
                </a:solidFill>
                <a:latin typeface="+mn-lt"/>
              </a:rPr>
              <a:t>Abgebote</a:t>
            </a:r>
            <a:endParaRPr lang="de-CH" sz="2000" b="1" dirty="0">
              <a:solidFill>
                <a:srgbClr val="FF0000"/>
              </a:solidFill>
              <a:latin typeface="+mn-lt"/>
            </a:endParaRPr>
          </a:p>
          <a:p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18" name="Pfeil: nach rechts 17">
            <a:extLst>
              <a:ext uri="{FF2B5EF4-FFF2-40B4-BE49-F238E27FC236}">
                <a16:creationId xmlns:a16="http://schemas.microsoft.com/office/drawing/2014/main" id="{EF5BC2E7-9475-ED31-44F2-C67AC414BEE2}"/>
              </a:ext>
            </a:extLst>
          </p:cNvPr>
          <p:cNvSpPr/>
          <p:nvPr/>
        </p:nvSpPr>
        <p:spPr>
          <a:xfrm rot="10800000">
            <a:off x="7315001" y="5444354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9" name="Textplatzhalter 1">
            <a:extLst>
              <a:ext uri="{FF2B5EF4-FFF2-40B4-BE49-F238E27FC236}">
                <a16:creationId xmlns:a16="http://schemas.microsoft.com/office/drawing/2014/main" id="{F22857B9-F152-E961-881E-B214ABF0F5C6}"/>
              </a:ext>
            </a:extLst>
          </p:cNvPr>
          <p:cNvSpPr txBox="1">
            <a:spLocks/>
          </p:cNvSpPr>
          <p:nvPr/>
        </p:nvSpPr>
        <p:spPr>
          <a:xfrm>
            <a:off x="7930268" y="5356303"/>
            <a:ext cx="396044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000" b="1" dirty="0">
                <a:solidFill>
                  <a:srgbClr val="FF0000"/>
                </a:solidFill>
                <a:latin typeface="+mn-lt"/>
              </a:rPr>
              <a:t>Werkvertrag</a:t>
            </a:r>
          </a:p>
          <a:p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B2  Bearbeitung</a:t>
            </a:r>
          </a:p>
        </p:txBody>
      </p:sp>
    </p:spTree>
    <p:extLst>
      <p:ext uri="{BB962C8B-B14F-4D97-AF65-F5344CB8AC3E}">
        <p14:creationId xmlns:p14="http://schemas.microsoft.com/office/powerpoint/2010/main" val="349397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66733-A25B-8220-C170-E3F6FC2CF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82C08F42-A896-11AD-F4D5-8643C02A465F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DE053148-04E5-600A-4D39-9E0C2E98B53A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067F3D9-0C50-C54B-5B94-97B8029E8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731" y="63417"/>
            <a:ext cx="5437137" cy="6353339"/>
          </a:xfrm>
          <a:prstGeom prst="rect">
            <a:avLst/>
          </a:prstGeom>
        </p:spPr>
      </p:pic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CD8A2DD9-B89A-A8AC-0CEF-32EF370AE3C8}"/>
              </a:ext>
            </a:extLst>
          </p:cNvPr>
          <p:cNvSpPr/>
          <p:nvPr/>
        </p:nvSpPr>
        <p:spPr>
          <a:xfrm>
            <a:off x="1296541" y="2231302"/>
            <a:ext cx="5760640" cy="418545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5B923BA4-CAF3-DE6B-163A-50AE6A558E12}"/>
              </a:ext>
            </a:extLst>
          </p:cNvPr>
          <p:cNvSpPr/>
          <p:nvPr/>
        </p:nvSpPr>
        <p:spPr>
          <a:xfrm>
            <a:off x="7151538" y="4119090"/>
            <a:ext cx="606334" cy="36004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95344D3-C930-331F-8E97-3922DBAAC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6575" y="2585351"/>
            <a:ext cx="2619741" cy="3067478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B3  Prozessdetail</a:t>
            </a:r>
          </a:p>
        </p:txBody>
      </p:sp>
    </p:spTree>
    <p:extLst>
      <p:ext uri="{BB962C8B-B14F-4D97-AF65-F5344CB8AC3E}">
        <p14:creationId xmlns:p14="http://schemas.microsoft.com/office/powerpoint/2010/main" val="109849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48BA3-DE69-E056-242E-CEBFB7C24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4CF9A6F1-B9E3-2CF8-62A1-59635DFB30E4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DC82C6CB-91B0-3642-F7E6-AFE38A6365E2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374253D-1056-F645-D986-FF8F024BD0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2101" y="791815"/>
            <a:ext cx="3518394" cy="547233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2CF4290-EB9B-480D-722C-94EA344469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561" y="1257836"/>
            <a:ext cx="2619741" cy="306747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19D0FB1-DA4D-FE9C-CB81-6C8A0ACEF9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8829" y="1338287"/>
            <a:ext cx="5253272" cy="2987027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B4  Signatur / Abschluss</a:t>
            </a:r>
          </a:p>
        </p:txBody>
      </p:sp>
    </p:spTree>
    <p:extLst>
      <p:ext uri="{BB962C8B-B14F-4D97-AF65-F5344CB8AC3E}">
        <p14:creationId xmlns:p14="http://schemas.microsoft.com/office/powerpoint/2010/main" val="1177141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FA847-F4B6-6002-F4CC-0D326E3F5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B7A402AF-07C7-7BDF-2EAE-8CDD0A536C1C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A89463A2-353D-FE11-B954-27CFF421D061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0A55D5E-094F-5919-ED96-257F570B7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9269" y="1151855"/>
            <a:ext cx="3096057" cy="3839111"/>
          </a:xfrm>
          <a:prstGeom prst="rect">
            <a:avLst/>
          </a:prstGeom>
        </p:spPr>
      </p:pic>
      <p:sp>
        <p:nvSpPr>
          <p:cNvPr id="7" name="Textplatzhalter 1">
            <a:extLst>
              <a:ext uri="{FF2B5EF4-FFF2-40B4-BE49-F238E27FC236}">
                <a16:creationId xmlns:a16="http://schemas.microsoft.com/office/drawing/2014/main" id="{890AB5DA-E8AD-F839-9175-6905D430C24E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8136904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b="1" dirty="0">
                <a:solidFill>
                  <a:schemeClr val="accent1"/>
                </a:solidFill>
                <a:latin typeface="+mn-lt"/>
              </a:rPr>
              <a:t>Werkverträge mit Subunternehmer</a:t>
            </a:r>
            <a:endParaRPr lang="de-CH" sz="3200" b="1" dirty="0">
              <a:solidFill>
                <a:srgbClr val="365294"/>
              </a:solidFill>
              <a:latin typeface="+mn-lt"/>
            </a:endParaRPr>
          </a:p>
          <a:p>
            <a:endParaRPr lang="de-CH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95F1072-765A-F219-DC25-046563DDE363}"/>
              </a:ext>
            </a:extLst>
          </p:cNvPr>
          <p:cNvSpPr txBox="1"/>
          <p:nvPr/>
        </p:nvSpPr>
        <p:spPr>
          <a:xfrm>
            <a:off x="332978" y="1771194"/>
            <a:ext cx="741682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CH" sz="1600" b="1" i="0" u="none" strike="noStrike" baseline="0" dirty="0">
                <a:solidFill>
                  <a:srgbClr val="365294"/>
                </a:solidFill>
              </a:rPr>
              <a:t>Einige Punkte zu beachten…</a:t>
            </a:r>
          </a:p>
          <a:p>
            <a:pPr algn="l"/>
            <a:endParaRPr lang="de-CH" sz="1600" b="1" dirty="0">
              <a:solidFill>
                <a:srgbClr val="365294"/>
              </a:solidFill>
            </a:endParaRPr>
          </a:p>
          <a:p>
            <a:pPr fontAlgn="base"/>
            <a:r>
              <a:rPr lang="de-CH" sz="2000" b="1" dirty="0">
                <a:solidFill>
                  <a:srgbClr val="365294"/>
                </a:solidFill>
              </a:rPr>
              <a:t>Garantien</a:t>
            </a:r>
          </a:p>
          <a:p>
            <a:pPr fontAlgn="base"/>
            <a:endParaRPr lang="de-CH" sz="1600" b="1" dirty="0">
              <a:solidFill>
                <a:srgbClr val="365294"/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de-CH" sz="2000" b="1" dirty="0">
                <a:solidFill>
                  <a:srgbClr val="365294"/>
                </a:solidFill>
              </a:rPr>
              <a:t>Generell ab CHF 250'000.-  → Erfüllungsgarantie abstrakt bei einer Schweizer Bank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de-CH" sz="2000" b="1" dirty="0">
              <a:solidFill>
                <a:srgbClr val="365294"/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de-CH" sz="2000" b="1" dirty="0">
                <a:solidFill>
                  <a:srgbClr val="365294"/>
                </a:solidFill>
              </a:rPr>
              <a:t>Erste Zusammenarbeit mit der Firma → Erfüllungsgarantie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de-CH" sz="2000" b="1" dirty="0">
              <a:solidFill>
                <a:srgbClr val="365294"/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de-CH" sz="2000" b="1" dirty="0">
                <a:solidFill>
                  <a:srgbClr val="365294"/>
                </a:solidFill>
              </a:rPr>
              <a:t>Bei Halbfabrikaten (Lift, Nasszellen, …) → Erfüllungsgarantie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de-CH" sz="2000" b="1" dirty="0">
              <a:solidFill>
                <a:srgbClr val="365294"/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de-CH" sz="2000" b="1" dirty="0">
                <a:solidFill>
                  <a:srgbClr val="365294"/>
                </a:solidFill>
              </a:rPr>
              <a:t>Bei Anzahlung grösser 20% des WV-Preises → Anzahlungsgarantie</a:t>
            </a:r>
          </a:p>
          <a:p>
            <a:pPr algn="l"/>
            <a:endParaRPr lang="de-CH" sz="2000" b="1" dirty="0">
              <a:solidFill>
                <a:srgbClr val="365294"/>
              </a:solidFill>
            </a:endParaRPr>
          </a:p>
          <a:p>
            <a:pPr algn="l"/>
            <a:endParaRPr lang="de-CH" sz="1600" b="1" dirty="0">
              <a:solidFill>
                <a:srgbClr val="365294"/>
              </a:solidFill>
            </a:endParaRPr>
          </a:p>
          <a:p>
            <a:pPr algn="l"/>
            <a:endParaRPr lang="de-CH" sz="1600" b="1" i="0" u="none" strike="noStrike" baseline="0" dirty="0">
              <a:solidFill>
                <a:srgbClr val="365294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08  Werkvertrag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58000" y="4645152"/>
            <a:ext cx="3858768" cy="502920"/>
          </a:xfrm>
          <a:prstGeom prst="roundRect">
            <a:avLst/>
          </a:prstGeom>
          <a:solidFill>
            <a:srgbClr val="F5F8FB"/>
          </a:solidFill>
          <a:ln>
            <a:solidFill>
              <a:srgbClr val="0050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040880" y="4736592"/>
            <a:ext cx="3493008" cy="16459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950" b="1">
                <a:solidFill>
                  <a:srgbClr val="005091"/>
                </a:solidFill>
                <a:latin typeface="Aptos"/>
              </a:rPr>
              <a:t>Merksatz: Sicherheiten früh prüfen – nicht erst beim unterschriftsreifen Werkvertrag.</a:t>
            </a:r>
          </a:p>
        </p:txBody>
      </p:sp>
    </p:spTree>
    <p:extLst>
      <p:ext uri="{BB962C8B-B14F-4D97-AF65-F5344CB8AC3E}">
        <p14:creationId xmlns:p14="http://schemas.microsoft.com/office/powerpoint/2010/main" val="826977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473F0-2168-C197-EE33-97D7CC131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3AC35BDB-D6FD-BEF5-FE38-E77E80FE0965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6480720" cy="50405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b="1" dirty="0">
                <a:solidFill>
                  <a:schemeClr val="accent1"/>
                </a:solidFill>
                <a:latin typeface="+mn-lt"/>
              </a:rPr>
              <a:t>Ziel der Präsentation</a:t>
            </a:r>
            <a:endParaRPr lang="de-CH" sz="32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14093BC1-FF7C-1DB4-21EC-CB1C9EE6C24B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4E6AE2A-C1B5-2134-35A7-8604F30ECE77}"/>
              </a:ext>
            </a:extLst>
          </p:cNvPr>
          <p:cNvSpPr txBox="1"/>
          <p:nvPr/>
        </p:nvSpPr>
        <p:spPr>
          <a:xfrm>
            <a:off x="2520677" y="1871935"/>
            <a:ext cx="8207144" cy="3477875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1700" b="0">
                <a:solidFill>
                  <a:srgbClr val="1F2D3D"/>
                </a:solidFill>
                <a:latin typeface="Aptos"/>
              </a:rPr>
              <a:t>• Gemeinsames Verständnis für den aktuellen Beschaffungsprozess</a:t>
            </a:r>
          </a:p>
          <a:p/>
          <a:p>
            <a:r>
              <a:rPr sz="1700" b="0">
                <a:solidFill>
                  <a:srgbClr val="1F2D3D"/>
                </a:solidFill>
                <a:latin typeface="Aptos"/>
              </a:rPr>
              <a:t>• Aufzeigen, wo Beschaffung den Projekterfolg beeinflusst</a:t>
            </a:r>
          </a:p>
          <a:p/>
          <a:p>
            <a:r>
              <a:rPr sz="1700" b="0">
                <a:solidFill>
                  <a:srgbClr val="1F2D3D"/>
                </a:solidFill>
                <a:latin typeface="Aptos"/>
              </a:rPr>
              <a:t>• Grundsätze guter Vergaben: Preis, Termin und Qualität</a:t>
            </a:r>
          </a:p>
          <a:p/>
          <a:p>
            <a:r>
              <a:rPr sz="1700" b="0">
                <a:solidFill>
                  <a:srgbClr val="1F2D3D"/>
                </a:solidFill>
                <a:latin typeface="Aptos"/>
              </a:rPr>
              <a:t>• Schnittstellen PL / Backoffice / Beschaffung kennen</a:t>
            </a:r>
          </a:p>
          <a:p/>
          <a:p>
            <a:r>
              <a:rPr sz="1700" b="0">
                <a:solidFill>
                  <a:srgbClr val="1F2D3D"/>
                </a:solidFill>
                <a:latin typeface="Aptos"/>
              </a:rPr>
              <a:t>• Präsentation als späteres Nachschlagewerk nutzbar machen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47F172A-45A9-39DB-4EB6-44401A50D37E}"/>
              </a:ext>
            </a:extLst>
          </p:cNvPr>
          <p:cNvSpPr txBox="1"/>
          <p:nvPr/>
        </p:nvSpPr>
        <p:spPr>
          <a:xfrm>
            <a:off x="648469" y="5283316"/>
            <a:ext cx="99379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2800" b="1" dirty="0">
                <a:solidFill>
                  <a:srgbClr val="365294"/>
                </a:solidFill>
              </a:rPr>
              <a:t>Strukturierte Beschaffungg als Hebel für bessere Projektresultate</a:t>
            </a:r>
            <a:endParaRPr lang="de-CH" sz="2800" baseline="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01  Zielbild</a:t>
            </a:r>
          </a:p>
        </p:txBody>
      </p:sp>
    </p:spTree>
    <p:extLst>
      <p:ext uri="{BB962C8B-B14F-4D97-AF65-F5344CB8AC3E}">
        <p14:creationId xmlns:p14="http://schemas.microsoft.com/office/powerpoint/2010/main" val="1243534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9409C-0A13-629A-363A-844BA8C15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293E0AD3-055D-C70A-C9CD-B3E20799FDC3}"/>
              </a:ext>
            </a:extLst>
          </p:cNvPr>
          <p:cNvSpPr txBox="1">
            <a:spLocks/>
          </p:cNvSpPr>
          <p:nvPr/>
        </p:nvSpPr>
        <p:spPr>
          <a:xfrm>
            <a:off x="285543" y="791815"/>
            <a:ext cx="6192193" cy="13681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b="1" dirty="0">
                <a:solidFill>
                  <a:schemeClr val="accent1"/>
                </a:solidFill>
                <a:latin typeface="+mn-lt"/>
              </a:rPr>
              <a:t>Unterstützung Backoffice, Beschaffung in den Projekten</a:t>
            </a:r>
            <a:endParaRPr lang="de-CH" sz="32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08ED2884-2C3F-7CEA-8DA4-A44D782DDBA9}"/>
              </a:ext>
            </a:extLst>
          </p:cNvPr>
          <p:cNvSpPr txBox="1">
            <a:spLocks/>
          </p:cNvSpPr>
          <p:nvPr/>
        </p:nvSpPr>
        <p:spPr>
          <a:xfrm>
            <a:off x="360437" y="1799927"/>
            <a:ext cx="6984776" cy="4248472"/>
          </a:xfrm>
          <a:prstGeom prst="rect">
            <a:avLst/>
          </a:prstGeom>
        </p:spPr>
        <p:txBody>
          <a:bodyPr vert="horz" lIns="102811" tIns="51399" rIns="102811" bIns="51399" rtlCol="0">
            <a:no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de-CH" sz="16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Projekt AOPZ, PL Harter Jürgen, Schlosser Max Gewerke S/H/L/K/MG/E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Projekt Furka Strasse, PL Fiona Hofbauer, Türbeschaffung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Projekt Dierikon, PL Thoma Christian /Plattenleger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Projekt V Zug Zephyr West, PL Orth Jan /Raffel Lamellen Storen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Projekt Böhringer (DE) PL Kanzenbach Marc</a:t>
            </a:r>
          </a:p>
          <a:p>
            <a:r>
              <a:rPr lang="de-CH" sz="1600" b="1" dirty="0">
                <a:solidFill>
                  <a:srgbClr val="365294"/>
                </a:solidFill>
                <a:latin typeface="+mn-lt"/>
              </a:rPr>
              <a:t>       S/H/L/E/SP/MSR/Hotelzimmer, Felix Lena Beschaffung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Projekt BUSA Herisau, PL Geburzi Philip, Franz Fabian Nitsche, Umgebungsarbeiten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Projekt Hotel Winterthur, TL Brian Robin Zusammenarbeit BIM Modelliertes arbeiten, Planer, SUB, Lieferant.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Projekt Kaserne </a:t>
            </a:r>
            <a:r>
              <a:rPr lang="de-CH" sz="1600" b="1" dirty="0" err="1">
                <a:solidFill>
                  <a:srgbClr val="365294"/>
                </a:solidFill>
                <a:latin typeface="+mn-lt"/>
              </a:rPr>
              <a:t>Camblon</a:t>
            </a:r>
            <a:r>
              <a:rPr lang="de-CH" sz="1600" b="1" dirty="0">
                <a:solidFill>
                  <a:srgbClr val="365294"/>
                </a:solidFill>
                <a:latin typeface="+mn-lt"/>
              </a:rPr>
              <a:t> TL El Quar Zied, Austausch Beschaffung, HLKS Planer, Partnerunternehmungen Lieferanten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Auftragsgewinnungsprojekt BGZ Schwamendingen TL Daniel Leber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  <a:latin typeface="+mn-lt"/>
              </a:rPr>
              <a:t>Und viele mehr</a:t>
            </a:r>
          </a:p>
          <a:p>
            <a:endParaRPr lang="de-CH" sz="16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488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88CE410-1211-067E-1AB4-3881FC8CC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54594" y="988862"/>
            <a:ext cx="6192193" cy="1152128"/>
          </a:xfrm>
        </p:spPr>
        <p:txBody>
          <a:bodyPr>
            <a:normAutofit/>
          </a:bodyPr>
          <a:lstStyle/>
          <a:p>
            <a:r>
              <a:rPr lang="de-CH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Bülach</a:t>
            </a:r>
          </a:p>
          <a:p>
            <a:r>
              <a:rPr lang="de-CH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Ambulantes Operations- &amp; Praxiszentrum</a:t>
            </a:r>
          </a:p>
          <a:p>
            <a:endParaRPr lang="de-CH" sz="1800" dirty="0"/>
          </a:p>
          <a:p>
            <a:endParaRPr lang="de-CH" dirty="0"/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F53C406A-5BF1-6989-3658-D3B2AF013B4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2" t="16244" r="27360"/>
          <a:stretch>
            <a:fillRect/>
          </a:stretch>
        </p:blipFill>
        <p:spPr>
          <a:xfrm>
            <a:off x="7709" y="0"/>
            <a:ext cx="4896544" cy="6480175"/>
          </a:xfrm>
          <a:prstGeom prst="rect">
            <a:avLst/>
          </a:prstGeom>
        </p:spPr>
      </p:pic>
      <p:pic>
        <p:nvPicPr>
          <p:cNvPr id="8" name="Grafik 7" descr="Benutzer Silhouette">
            <a:extLst>
              <a:ext uri="{FF2B5EF4-FFF2-40B4-BE49-F238E27FC236}">
                <a16:creationId xmlns:a16="http://schemas.microsoft.com/office/drawing/2014/main" id="{F6B6C754-612B-8283-72E6-AE1DD9866C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54594" y="2564574"/>
            <a:ext cx="450000" cy="450000"/>
          </a:xfrm>
          <a:prstGeom prst="rect">
            <a:avLst/>
          </a:prstGeom>
        </p:spPr>
      </p:pic>
      <p:pic>
        <p:nvPicPr>
          <p:cNvPr id="13" name="Grafik 12" descr="Würfel Silhouette">
            <a:extLst>
              <a:ext uri="{FF2B5EF4-FFF2-40B4-BE49-F238E27FC236}">
                <a16:creationId xmlns:a16="http://schemas.microsoft.com/office/drawing/2014/main" id="{7D6D4F55-3319-4605-ED1C-6A93736824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40957" y="3852349"/>
            <a:ext cx="450000" cy="450000"/>
          </a:xfrm>
          <a:prstGeom prst="rect">
            <a:avLst/>
          </a:prstGeom>
        </p:spPr>
      </p:pic>
      <p:pic>
        <p:nvPicPr>
          <p:cNvPr id="15" name="Grafik 14" descr="Kran Silhouette">
            <a:extLst>
              <a:ext uri="{FF2B5EF4-FFF2-40B4-BE49-F238E27FC236}">
                <a16:creationId xmlns:a16="http://schemas.microsoft.com/office/drawing/2014/main" id="{E77680BE-6A45-D59B-C965-246DF1B4BA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40957" y="3204424"/>
            <a:ext cx="450000" cy="45000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D0A56081-5DEF-6699-0E4E-A4DF01EEBACC}"/>
              </a:ext>
            </a:extLst>
          </p:cNvPr>
          <p:cNvSpPr txBox="1"/>
          <p:nvPr/>
        </p:nvSpPr>
        <p:spPr>
          <a:xfrm>
            <a:off x="5750441" y="2589519"/>
            <a:ext cx="2965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Bauherr: Spital Bülach AG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C0EC9F1-33CF-8969-EB8E-B3745C4CDFAA}"/>
              </a:ext>
            </a:extLst>
          </p:cNvPr>
          <p:cNvSpPr txBox="1"/>
          <p:nvPr/>
        </p:nvSpPr>
        <p:spPr>
          <a:xfrm>
            <a:off x="5750441" y="3230124"/>
            <a:ext cx="3683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Rolle (ERNE): Gesamtleistung TU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9FFDC39-27EE-AE7A-D94E-6C151790C8B3}"/>
              </a:ext>
            </a:extLst>
          </p:cNvPr>
          <p:cNvSpPr txBox="1"/>
          <p:nvPr/>
        </p:nvSpPr>
        <p:spPr>
          <a:xfrm>
            <a:off x="5750441" y="4511334"/>
            <a:ext cx="3679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Projektvolumen: </a:t>
            </a: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19,4 Mio.</a:t>
            </a:r>
            <a:r>
              <a:rPr lang="de-CH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CHF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B5A918D-950A-A3F4-8557-41B541052B5B}"/>
              </a:ext>
            </a:extLst>
          </p:cNvPr>
          <p:cNvSpPr txBox="1"/>
          <p:nvPr/>
        </p:nvSpPr>
        <p:spPr>
          <a:xfrm>
            <a:off x="5750441" y="3870729"/>
            <a:ext cx="50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Bruttogeschossfläche (BGF): </a:t>
            </a: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3230</a:t>
            </a:r>
            <a:r>
              <a:rPr lang="de-CH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m</a:t>
            </a:r>
            <a:r>
              <a:rPr lang="de-CH" sz="20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</a:t>
            </a:r>
          </a:p>
        </p:txBody>
      </p:sp>
      <p:pic>
        <p:nvPicPr>
          <p:cNvPr id="21" name="Grafik 20" descr="Geld Silhouette">
            <a:extLst>
              <a:ext uri="{FF2B5EF4-FFF2-40B4-BE49-F238E27FC236}">
                <a16:creationId xmlns:a16="http://schemas.microsoft.com/office/drawing/2014/main" id="{FAAD8930-A727-51A6-7449-2558A6ED18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02347" y="4475329"/>
            <a:ext cx="450000" cy="450000"/>
          </a:xfrm>
          <a:prstGeom prst="rect">
            <a:avLst/>
          </a:prstGeom>
        </p:spPr>
      </p:pic>
      <p:pic>
        <p:nvPicPr>
          <p:cNvPr id="4" name="Grafik 3" descr="Blitz Silhouette">
            <a:extLst>
              <a:ext uri="{FF2B5EF4-FFF2-40B4-BE49-F238E27FC236}">
                <a16:creationId xmlns:a16="http://schemas.microsoft.com/office/drawing/2014/main" id="{60047F0F-0B19-A3DE-E2AC-75A66BADF8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02347" y="5129326"/>
            <a:ext cx="450000" cy="4500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E7C4870B-2D37-8E41-5039-2E5AF823A4DE}"/>
              </a:ext>
            </a:extLst>
          </p:cNvPr>
          <p:cNvSpPr txBox="1"/>
          <p:nvPr/>
        </p:nvSpPr>
        <p:spPr>
          <a:xfrm>
            <a:off x="5750441" y="5151937"/>
            <a:ext cx="5485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Besonderheit: Überbauung auf bestehender</a:t>
            </a:r>
          </a:p>
          <a:p>
            <a:r>
              <a:rPr lang="de-CH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                         Bunkeranlage</a:t>
            </a:r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167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1">
            <a:extLst>
              <a:ext uri="{FF2B5EF4-FFF2-40B4-BE49-F238E27FC236}">
                <a16:creationId xmlns:a16="http://schemas.microsoft.com/office/drawing/2014/main" id="{9B4D5EB2-6310-C81B-469C-B47D1A5D1FB5}"/>
              </a:ext>
            </a:extLst>
          </p:cNvPr>
          <p:cNvSpPr txBox="1">
            <a:spLocks/>
          </p:cNvSpPr>
          <p:nvPr/>
        </p:nvSpPr>
        <p:spPr>
          <a:xfrm>
            <a:off x="280938" y="1151855"/>
            <a:ext cx="9217024" cy="57606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Weg zum Ergebnis: Unsere Prozessschritte</a:t>
            </a:r>
            <a:endParaRPr lang="de-CH" sz="1800" dirty="0"/>
          </a:p>
          <a:p>
            <a:endParaRPr lang="de-CH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1E35295-45E3-6CF9-6DD5-AB2996BCE7CC}"/>
              </a:ext>
            </a:extLst>
          </p:cNvPr>
          <p:cNvSpPr txBox="1"/>
          <p:nvPr/>
        </p:nvSpPr>
        <p:spPr>
          <a:xfrm>
            <a:off x="3672805" y="3554951"/>
            <a:ext cx="28083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5" name="Pfeil: Chevron 4">
            <a:extLst>
              <a:ext uri="{FF2B5EF4-FFF2-40B4-BE49-F238E27FC236}">
                <a16:creationId xmlns:a16="http://schemas.microsoft.com/office/drawing/2014/main" id="{1DA2F7B2-14B2-AFED-9858-92A7EB44AAAB}"/>
              </a:ext>
            </a:extLst>
          </p:cNvPr>
          <p:cNvSpPr/>
          <p:nvPr/>
        </p:nvSpPr>
        <p:spPr>
          <a:xfrm>
            <a:off x="144413" y="2952055"/>
            <a:ext cx="3253210" cy="1298849"/>
          </a:xfrm>
          <a:prstGeom prst="chevron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9" name="Pfeil: Chevron 8">
            <a:extLst>
              <a:ext uri="{FF2B5EF4-FFF2-40B4-BE49-F238E27FC236}">
                <a16:creationId xmlns:a16="http://schemas.microsoft.com/office/drawing/2014/main" id="{5EA745EF-6F2A-D985-F713-EB5D0F1A70F1}"/>
              </a:ext>
            </a:extLst>
          </p:cNvPr>
          <p:cNvSpPr/>
          <p:nvPr/>
        </p:nvSpPr>
        <p:spPr>
          <a:xfrm>
            <a:off x="2893567" y="2952055"/>
            <a:ext cx="3181202" cy="1298849"/>
          </a:xfrm>
          <a:prstGeom prst="chevron">
            <a:avLst/>
          </a:prstGeom>
          <a:solidFill>
            <a:srgbClr val="36529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10" name="Pfeil: Chevron 9">
            <a:extLst>
              <a:ext uri="{FF2B5EF4-FFF2-40B4-BE49-F238E27FC236}">
                <a16:creationId xmlns:a16="http://schemas.microsoft.com/office/drawing/2014/main" id="{BA5CF1DF-BA2D-2BD3-B050-60D5C958D9D5}"/>
              </a:ext>
            </a:extLst>
          </p:cNvPr>
          <p:cNvSpPr/>
          <p:nvPr/>
        </p:nvSpPr>
        <p:spPr>
          <a:xfrm>
            <a:off x="5570713" y="2952055"/>
            <a:ext cx="3181202" cy="1298849"/>
          </a:xfrm>
          <a:prstGeom prst="chevron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11" name="Pfeil: Chevron 10">
            <a:extLst>
              <a:ext uri="{FF2B5EF4-FFF2-40B4-BE49-F238E27FC236}">
                <a16:creationId xmlns:a16="http://schemas.microsoft.com/office/drawing/2014/main" id="{85798A75-D7E2-6ACD-7594-B52A06A19AC0}"/>
              </a:ext>
            </a:extLst>
          </p:cNvPr>
          <p:cNvSpPr/>
          <p:nvPr/>
        </p:nvSpPr>
        <p:spPr>
          <a:xfrm>
            <a:off x="8247135" y="2952055"/>
            <a:ext cx="3181202" cy="1298849"/>
          </a:xfrm>
          <a:prstGeom prst="chevron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6DB2DE9-5726-99F0-AEA2-0F6CF6E32489}"/>
              </a:ext>
            </a:extLst>
          </p:cNvPr>
          <p:cNvSpPr txBox="1"/>
          <p:nvPr/>
        </p:nvSpPr>
        <p:spPr>
          <a:xfrm>
            <a:off x="803038" y="3378756"/>
            <a:ext cx="28083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bg1"/>
                </a:solidFill>
              </a:rPr>
              <a:t>Grundlagenermittlung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06AF005-C27D-A6A9-30C4-541E05E3BD5A}"/>
              </a:ext>
            </a:extLst>
          </p:cNvPr>
          <p:cNvSpPr txBox="1"/>
          <p:nvPr/>
        </p:nvSpPr>
        <p:spPr>
          <a:xfrm>
            <a:off x="3587117" y="3393730"/>
            <a:ext cx="28083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9BB0B24-BBCB-B543-A711-1DFD1B331A80}"/>
              </a:ext>
            </a:extLst>
          </p:cNvPr>
          <p:cNvSpPr txBox="1"/>
          <p:nvPr/>
        </p:nvSpPr>
        <p:spPr>
          <a:xfrm>
            <a:off x="6245526" y="3378756"/>
            <a:ext cx="28083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A231234-5706-7B15-D58B-BC1A7EE88254}"/>
              </a:ext>
            </a:extLst>
          </p:cNvPr>
          <p:cNvSpPr txBox="1"/>
          <p:nvPr/>
        </p:nvSpPr>
        <p:spPr>
          <a:xfrm>
            <a:off x="8922672" y="3378756"/>
            <a:ext cx="28083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bg1"/>
                </a:solidFill>
              </a:rPr>
              <a:t>Ergebnisse</a:t>
            </a:r>
          </a:p>
        </p:txBody>
      </p:sp>
    </p:spTree>
    <p:extLst>
      <p:ext uri="{BB962C8B-B14F-4D97-AF65-F5344CB8AC3E}">
        <p14:creationId xmlns:p14="http://schemas.microsoft.com/office/powerpoint/2010/main" val="2466711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603E6E7-F2E2-C362-E98B-31293E82EA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23269" y="898265"/>
            <a:ext cx="7777262" cy="4824536"/>
          </a:xfrm>
        </p:spPr>
        <p:txBody>
          <a:bodyPr>
            <a:norm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Projektanalyse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Analyse des Werkvertrags mit Bauherrn (</a:t>
            </a:r>
            <a:r>
              <a:rPr lang="de-CH" sz="1500" dirty="0">
                <a:solidFill>
                  <a:srgbClr val="FF0000"/>
                </a:solidFill>
                <a:latin typeface="+mn-lt"/>
              </a:rPr>
              <a:t>Was sind wir Schuldig, wo können Wir eventuell einen Mehrpreis generieren).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Abgleich: </a:t>
            </a:r>
            <a:r>
              <a:rPr lang="de-CH" sz="15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Was ist ausgeschrieben ? Was schulden wir wirklich ?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Identifikation </a:t>
            </a: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von Claims</a:t>
            </a:r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Prüfung der Unternehmer-Offerten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Prüfung der Offerten auf Vollständigkeit / Produktangaben / Ausführungsvarianten</a:t>
            </a:r>
          </a:p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Angebots- und Preisvergleich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detaillierter Preisvergleich aller Offerten (Positionsvergleich)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Ermittlung des Mittelpr</a:t>
            </a: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eis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Berechnung des Potentials (</a:t>
            </a:r>
            <a:r>
              <a:rPr lang="de-CH" sz="1500" dirty="0">
                <a:solidFill>
                  <a:srgbClr val="FF0000"/>
                </a:solidFill>
              </a:rPr>
              <a:t>Mittelpreis, Erfahrungswerte</a:t>
            </a: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Finanzielle Prüfung der Bieter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Überprüfung der Bonität, wirtschaftlichen Stabilität &amp; Gruppenangehörigkeit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Risikomanagement: Risiken erkennen und Sicherheiten verlangen</a:t>
            </a:r>
          </a:p>
          <a:p>
            <a:pPr lvl="1" indent="0">
              <a:buNone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(10 % Rückbehalt, 5 bzw. 10 % Gewährleistungsgarantie, 10 % Erfüllungsgarantie…)</a:t>
            </a:r>
            <a:endParaRPr lang="de-CH" sz="2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78217" lvl="1" indent="-342900">
              <a:buFontTx/>
              <a:buChar char="-"/>
            </a:pPr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lvl="1" indent="0">
              <a:buNone/>
            </a:pPr>
            <a:endParaRPr lang="de-CH" sz="29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342900" indent="-342900">
              <a:buFontTx/>
              <a:buChar char="-"/>
            </a:pPr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A1523F75-F3AB-A82B-CD9F-D97960DEB052}"/>
              </a:ext>
            </a:extLst>
          </p:cNvPr>
          <p:cNvGrpSpPr/>
          <p:nvPr/>
        </p:nvGrpSpPr>
        <p:grpSpPr>
          <a:xfrm>
            <a:off x="288925" y="1164902"/>
            <a:ext cx="3346439" cy="1298849"/>
            <a:chOff x="2665" y="1962954"/>
            <a:chExt cx="3247123" cy="1298849"/>
          </a:xfrm>
        </p:grpSpPr>
        <p:sp>
          <p:nvSpPr>
            <p:cNvPr id="5" name="Pfeil: Chevron 4">
              <a:extLst>
                <a:ext uri="{FF2B5EF4-FFF2-40B4-BE49-F238E27FC236}">
                  <a16:creationId xmlns:a16="http://schemas.microsoft.com/office/drawing/2014/main" id="{5351B67A-6994-2F13-54E9-A1E1A1B95845}"/>
                </a:ext>
              </a:extLst>
            </p:cNvPr>
            <p:cNvSpPr/>
            <p:nvPr/>
          </p:nvSpPr>
          <p:spPr>
            <a:xfrm>
              <a:off x="2665" y="1962954"/>
              <a:ext cx="3247123" cy="1298849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CH"/>
            </a:p>
          </p:txBody>
        </p:sp>
        <p:sp>
          <p:nvSpPr>
            <p:cNvPr id="6" name="Pfeil: Chevron 4">
              <a:extLst>
                <a:ext uri="{FF2B5EF4-FFF2-40B4-BE49-F238E27FC236}">
                  <a16:creationId xmlns:a16="http://schemas.microsoft.com/office/drawing/2014/main" id="{B365C55C-B1E3-E3EA-77B8-B19446170852}"/>
                </a:ext>
              </a:extLst>
            </p:cNvPr>
            <p:cNvSpPr txBox="1"/>
            <p:nvPr/>
          </p:nvSpPr>
          <p:spPr>
            <a:xfrm>
              <a:off x="652089" y="1962954"/>
              <a:ext cx="2495763" cy="12988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009" tIns="22670" rIns="22670" bIns="2267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2000" kern="1200" dirty="0"/>
                <a:t>Grundlagenermittlung</a:t>
              </a:r>
            </a:p>
          </p:txBody>
        </p:sp>
      </p:grp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CE7D68F1-241B-8EFF-9BFE-C387C5BE3901}"/>
              </a:ext>
            </a:extLst>
          </p:cNvPr>
          <p:cNvCxnSpPr>
            <a:cxnSpLocks/>
          </p:cNvCxnSpPr>
          <p:nvPr/>
        </p:nvCxnSpPr>
        <p:spPr>
          <a:xfrm>
            <a:off x="288925" y="5760367"/>
            <a:ext cx="1087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feil: Chevron 10">
            <a:extLst>
              <a:ext uri="{FF2B5EF4-FFF2-40B4-BE49-F238E27FC236}">
                <a16:creationId xmlns:a16="http://schemas.microsoft.com/office/drawing/2014/main" id="{372B3736-98E3-FA2E-48E7-CAD878BDB5C5}"/>
              </a:ext>
            </a:extLst>
          </p:cNvPr>
          <p:cNvSpPr/>
          <p:nvPr/>
        </p:nvSpPr>
        <p:spPr>
          <a:xfrm>
            <a:off x="1265309" y="5829636"/>
            <a:ext cx="2340000" cy="540000"/>
          </a:xfrm>
          <a:prstGeom prst="chevron">
            <a:avLst/>
          </a:pr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A7151B1-272D-0CB8-C572-E1CD77988646}"/>
              </a:ext>
            </a:extLst>
          </p:cNvPr>
          <p:cNvSpPr txBox="1"/>
          <p:nvPr/>
        </p:nvSpPr>
        <p:spPr>
          <a:xfrm>
            <a:off x="1538380" y="5939636"/>
            <a:ext cx="2700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bg1"/>
                </a:solidFill>
              </a:rPr>
              <a:t>Grundlagenermittlung</a:t>
            </a:r>
          </a:p>
        </p:txBody>
      </p:sp>
      <p:sp>
        <p:nvSpPr>
          <p:cNvPr id="18" name="Pfeil: Chevron 17">
            <a:extLst>
              <a:ext uri="{FF2B5EF4-FFF2-40B4-BE49-F238E27FC236}">
                <a16:creationId xmlns:a16="http://schemas.microsoft.com/office/drawing/2014/main" id="{00C6C0F1-F433-A241-7087-772BA3176DEB}"/>
              </a:ext>
            </a:extLst>
          </p:cNvPr>
          <p:cNvSpPr/>
          <p:nvPr/>
        </p:nvSpPr>
        <p:spPr>
          <a:xfrm>
            <a:off x="3434112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9" name="Pfeil: Chevron 18">
            <a:extLst>
              <a:ext uri="{FF2B5EF4-FFF2-40B4-BE49-F238E27FC236}">
                <a16:creationId xmlns:a16="http://schemas.microsoft.com/office/drawing/2014/main" id="{073EC4F7-F9F5-AE52-1D4E-1EF9B815BDC4}"/>
              </a:ext>
            </a:extLst>
          </p:cNvPr>
          <p:cNvSpPr/>
          <p:nvPr/>
        </p:nvSpPr>
        <p:spPr>
          <a:xfrm>
            <a:off x="5473005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20" name="Pfeil: Chevron 19">
            <a:extLst>
              <a:ext uri="{FF2B5EF4-FFF2-40B4-BE49-F238E27FC236}">
                <a16:creationId xmlns:a16="http://schemas.microsoft.com/office/drawing/2014/main" id="{B3D4B99B-0C71-D392-DE08-23B90D849742}"/>
              </a:ext>
            </a:extLst>
          </p:cNvPr>
          <p:cNvSpPr/>
          <p:nvPr/>
        </p:nvSpPr>
        <p:spPr>
          <a:xfrm>
            <a:off x="7511900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E2DA433-0B36-EFE9-ABA4-6EA51717AED9}"/>
              </a:ext>
            </a:extLst>
          </p:cNvPr>
          <p:cNvSpPr txBox="1"/>
          <p:nvPr/>
        </p:nvSpPr>
        <p:spPr>
          <a:xfrm>
            <a:off x="3635364" y="5964227"/>
            <a:ext cx="1621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877BC677-845C-D9E0-36EF-FD780F164F3E}"/>
              </a:ext>
            </a:extLst>
          </p:cNvPr>
          <p:cNvSpPr txBox="1"/>
          <p:nvPr/>
        </p:nvSpPr>
        <p:spPr>
          <a:xfrm>
            <a:off x="5674257" y="5961138"/>
            <a:ext cx="1526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E82F250-7E07-6369-977A-3523B5E6C0D6}"/>
              </a:ext>
            </a:extLst>
          </p:cNvPr>
          <p:cNvSpPr txBox="1"/>
          <p:nvPr/>
        </p:nvSpPr>
        <p:spPr>
          <a:xfrm>
            <a:off x="7713150" y="5961137"/>
            <a:ext cx="12162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Ergebnisse</a:t>
            </a:r>
          </a:p>
        </p:txBody>
      </p:sp>
    </p:spTree>
    <p:extLst>
      <p:ext uri="{BB962C8B-B14F-4D97-AF65-F5344CB8AC3E}">
        <p14:creationId xmlns:p14="http://schemas.microsoft.com/office/powerpoint/2010/main" val="2319454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7F5E0-E241-1587-143C-28DD5591A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feld 11">
            <a:extLst>
              <a:ext uri="{FF2B5EF4-FFF2-40B4-BE49-F238E27FC236}">
                <a16:creationId xmlns:a16="http://schemas.microsoft.com/office/drawing/2014/main" id="{FD0CEAE7-8250-1E48-A04D-95C14315413D}"/>
              </a:ext>
            </a:extLst>
          </p:cNvPr>
          <p:cNvSpPr txBox="1"/>
          <p:nvPr/>
        </p:nvSpPr>
        <p:spPr>
          <a:xfrm>
            <a:off x="288925" y="935831"/>
            <a:ext cx="580882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Angebots- und Preisvergleich (Stand: Februar 2026)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Beispiel: BKP 240 Heizung und Kälte</a:t>
            </a:r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B2688CBA-21F8-4B1B-B42C-D0E4B17BD5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6494893"/>
              </p:ext>
            </p:extLst>
          </p:nvPr>
        </p:nvGraphicFramePr>
        <p:xfrm>
          <a:off x="1192213" y="1766888"/>
          <a:ext cx="8561387" cy="335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8743885" imgH="3429116" progId="Excel.Sheet.12">
                  <p:embed/>
                </p:oleObj>
              </mc:Choice>
              <mc:Fallback>
                <p:oleObj name="Worksheet" r:id="rId3" imgW="8743885" imgH="3429116" progId="Excel.Sheet.12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B2688CBA-21F8-4B1B-B42C-D0E4B17BD5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2213" y="1766888"/>
                        <a:ext cx="8561387" cy="3357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FB4370CE-4221-936A-F4BA-A77BDFDB7B2D}"/>
              </a:ext>
            </a:extLst>
          </p:cNvPr>
          <p:cNvSpPr txBox="1"/>
          <p:nvPr/>
        </p:nvSpPr>
        <p:spPr>
          <a:xfrm>
            <a:off x="981075" y="5173413"/>
            <a:ext cx="21010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Bestpreis          Höchstpreis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E41A493-95F9-D327-690C-D4E3E70C3392}"/>
              </a:ext>
            </a:extLst>
          </p:cNvPr>
          <p:cNvSpPr/>
          <p:nvPr/>
        </p:nvSpPr>
        <p:spPr>
          <a:xfrm>
            <a:off x="1008509" y="5239904"/>
            <a:ext cx="144016" cy="144016"/>
          </a:xfrm>
          <a:prstGeom prst="rect">
            <a:avLst/>
          </a:prstGeom>
          <a:solidFill>
            <a:srgbClr val="DAF2D0"/>
          </a:solidFill>
          <a:ln>
            <a:solidFill>
              <a:srgbClr val="DAF2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08FBFDC-9DD6-852B-98A0-E90570896092}"/>
              </a:ext>
            </a:extLst>
          </p:cNvPr>
          <p:cNvSpPr/>
          <p:nvPr/>
        </p:nvSpPr>
        <p:spPr>
          <a:xfrm>
            <a:off x="1959569" y="5239904"/>
            <a:ext cx="144016" cy="144016"/>
          </a:xfrm>
          <a:prstGeom prst="rect">
            <a:avLst/>
          </a:prstGeom>
          <a:solidFill>
            <a:srgbClr val="FF9379"/>
          </a:solidFill>
          <a:ln>
            <a:solidFill>
              <a:srgbClr val="FF93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9D331161-B04B-62B4-41FD-CC38CBD994C6}"/>
              </a:ext>
            </a:extLst>
          </p:cNvPr>
          <p:cNvCxnSpPr>
            <a:cxnSpLocks/>
          </p:cNvCxnSpPr>
          <p:nvPr/>
        </p:nvCxnSpPr>
        <p:spPr>
          <a:xfrm>
            <a:off x="288925" y="5760367"/>
            <a:ext cx="1087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feil: Chevron 8">
            <a:extLst>
              <a:ext uri="{FF2B5EF4-FFF2-40B4-BE49-F238E27FC236}">
                <a16:creationId xmlns:a16="http://schemas.microsoft.com/office/drawing/2014/main" id="{09E086C6-3E29-0613-FC2A-6E86BE43D688}"/>
              </a:ext>
            </a:extLst>
          </p:cNvPr>
          <p:cNvSpPr/>
          <p:nvPr/>
        </p:nvSpPr>
        <p:spPr>
          <a:xfrm>
            <a:off x="1265309" y="5829636"/>
            <a:ext cx="2340000" cy="540000"/>
          </a:xfrm>
          <a:prstGeom prst="chevron">
            <a:avLst/>
          </a:pr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29DA69E-9569-3B9C-0517-993FAED32BD7}"/>
              </a:ext>
            </a:extLst>
          </p:cNvPr>
          <p:cNvSpPr txBox="1"/>
          <p:nvPr/>
        </p:nvSpPr>
        <p:spPr>
          <a:xfrm>
            <a:off x="1538380" y="5939636"/>
            <a:ext cx="2700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bg1"/>
                </a:solidFill>
              </a:rPr>
              <a:t>Grundlagenermittlung</a:t>
            </a:r>
          </a:p>
        </p:txBody>
      </p:sp>
      <p:sp>
        <p:nvSpPr>
          <p:cNvPr id="13" name="Pfeil: Chevron 12">
            <a:extLst>
              <a:ext uri="{FF2B5EF4-FFF2-40B4-BE49-F238E27FC236}">
                <a16:creationId xmlns:a16="http://schemas.microsoft.com/office/drawing/2014/main" id="{9B156075-8074-0727-56B0-29DB16E266A1}"/>
              </a:ext>
            </a:extLst>
          </p:cNvPr>
          <p:cNvSpPr/>
          <p:nvPr/>
        </p:nvSpPr>
        <p:spPr>
          <a:xfrm>
            <a:off x="3434112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4" name="Pfeil: Chevron 13">
            <a:extLst>
              <a:ext uri="{FF2B5EF4-FFF2-40B4-BE49-F238E27FC236}">
                <a16:creationId xmlns:a16="http://schemas.microsoft.com/office/drawing/2014/main" id="{6A797FD8-7E7F-04D9-5B32-388E702B28EB}"/>
              </a:ext>
            </a:extLst>
          </p:cNvPr>
          <p:cNvSpPr/>
          <p:nvPr/>
        </p:nvSpPr>
        <p:spPr>
          <a:xfrm>
            <a:off x="5473005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6" name="Pfeil: Chevron 15">
            <a:extLst>
              <a:ext uri="{FF2B5EF4-FFF2-40B4-BE49-F238E27FC236}">
                <a16:creationId xmlns:a16="http://schemas.microsoft.com/office/drawing/2014/main" id="{9827B8D0-05FE-70E8-300D-CA25507AE36D}"/>
              </a:ext>
            </a:extLst>
          </p:cNvPr>
          <p:cNvSpPr/>
          <p:nvPr/>
        </p:nvSpPr>
        <p:spPr>
          <a:xfrm>
            <a:off x="7511900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91E5B00-7DE4-02BE-1423-C58C77F819C8}"/>
              </a:ext>
            </a:extLst>
          </p:cNvPr>
          <p:cNvSpPr txBox="1"/>
          <p:nvPr/>
        </p:nvSpPr>
        <p:spPr>
          <a:xfrm>
            <a:off x="3635364" y="5964227"/>
            <a:ext cx="1621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166641DD-09C2-1BC7-875B-2AC72A9C147B}"/>
              </a:ext>
            </a:extLst>
          </p:cNvPr>
          <p:cNvSpPr txBox="1"/>
          <p:nvPr/>
        </p:nvSpPr>
        <p:spPr>
          <a:xfrm>
            <a:off x="5674257" y="5961138"/>
            <a:ext cx="1526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FF60C26D-38F1-B080-E237-29114582DEAF}"/>
              </a:ext>
            </a:extLst>
          </p:cNvPr>
          <p:cNvSpPr txBox="1"/>
          <p:nvPr/>
        </p:nvSpPr>
        <p:spPr>
          <a:xfrm>
            <a:off x="7713150" y="5961137"/>
            <a:ext cx="12162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Ergebnisse</a:t>
            </a:r>
          </a:p>
        </p:txBody>
      </p:sp>
    </p:spTree>
    <p:extLst>
      <p:ext uri="{BB962C8B-B14F-4D97-AF65-F5344CB8AC3E}">
        <p14:creationId xmlns:p14="http://schemas.microsoft.com/office/powerpoint/2010/main" val="1986568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D2DA2-2B52-6113-C4CC-3C53AE4F6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1">
            <a:extLst>
              <a:ext uri="{FF2B5EF4-FFF2-40B4-BE49-F238E27FC236}">
                <a16:creationId xmlns:a16="http://schemas.microsoft.com/office/drawing/2014/main" id="{6C197F91-22D6-EA46-49A0-CF5BF57622D1}"/>
              </a:ext>
            </a:extLst>
          </p:cNvPr>
          <p:cNvSpPr txBox="1">
            <a:spLocks/>
          </p:cNvSpPr>
          <p:nvPr/>
        </p:nvSpPr>
        <p:spPr>
          <a:xfrm>
            <a:off x="144413" y="1005462"/>
            <a:ext cx="892899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Ausgangslage und Herausforderungen</a:t>
            </a:r>
            <a:endParaRPr lang="de-CH" sz="3200" dirty="0">
              <a:latin typeface="+mn-lt"/>
            </a:endParaRPr>
          </a:p>
          <a:p>
            <a:endParaRPr lang="de-CH" dirty="0"/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179435CA-FF17-316F-5D97-6CBAA3AE1DF3}"/>
              </a:ext>
            </a:extLst>
          </p:cNvPr>
          <p:cNvGraphicFramePr/>
          <p:nvPr/>
        </p:nvGraphicFramePr>
        <p:xfrm>
          <a:off x="1248403" y="1231629"/>
          <a:ext cx="7608978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79EAED33-6005-667C-9FDF-6C0F5C17CCCB}"/>
              </a:ext>
            </a:extLst>
          </p:cNvPr>
          <p:cNvSpPr txBox="1"/>
          <p:nvPr/>
        </p:nvSpPr>
        <p:spPr>
          <a:xfrm>
            <a:off x="990449" y="2808039"/>
            <a:ext cx="28083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240 Heizung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567E048-868A-62FA-FEC3-2E244B313F97}"/>
              </a:ext>
            </a:extLst>
          </p:cNvPr>
          <p:cNvSpPr txBox="1"/>
          <p:nvPr/>
        </p:nvSpPr>
        <p:spPr>
          <a:xfrm>
            <a:off x="990449" y="3513646"/>
            <a:ext cx="28083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244 Lüftung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C03587F-1E23-6834-CC2F-3876EE588341}"/>
              </a:ext>
            </a:extLst>
          </p:cNvPr>
          <p:cNvSpPr txBox="1"/>
          <p:nvPr/>
        </p:nvSpPr>
        <p:spPr>
          <a:xfrm>
            <a:off x="990449" y="4895304"/>
            <a:ext cx="28083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252 </a:t>
            </a:r>
            <a:r>
              <a:rPr lang="de-CH" sz="1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Medizinalgas</a:t>
            </a:r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AF695CD-5143-4BFC-07E8-1C8DE9FEED1E}"/>
              </a:ext>
            </a:extLst>
          </p:cNvPr>
          <p:cNvSpPr txBox="1"/>
          <p:nvPr/>
        </p:nvSpPr>
        <p:spPr>
          <a:xfrm>
            <a:off x="990449" y="4204475"/>
            <a:ext cx="28083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250 Sanitär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85BDC715-AEEE-3DBC-1FE6-DECEF3540C08}"/>
              </a:ext>
            </a:extLst>
          </p:cNvPr>
          <p:cNvSpPr/>
          <p:nvPr/>
        </p:nvSpPr>
        <p:spPr>
          <a:xfrm>
            <a:off x="3024733" y="5581544"/>
            <a:ext cx="5760640" cy="216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C7409A2-2627-AA8A-153A-397FFB114F34}"/>
              </a:ext>
            </a:extLst>
          </p:cNvPr>
          <p:cNvSpPr txBox="1"/>
          <p:nvPr/>
        </p:nvSpPr>
        <p:spPr>
          <a:xfrm>
            <a:off x="4339630" y="5474394"/>
            <a:ext cx="777421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Mio.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5B95AB91-22DC-9BD6-05C6-899E44781092}"/>
              </a:ext>
            </a:extLst>
          </p:cNvPr>
          <p:cNvSpPr txBox="1"/>
          <p:nvPr/>
        </p:nvSpPr>
        <p:spPr>
          <a:xfrm>
            <a:off x="8889503" y="2701664"/>
            <a:ext cx="15516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rgbClr val="C00000"/>
                </a:solidFill>
              </a:rPr>
              <a:t>+ 728’564 CHF </a:t>
            </a:r>
          </a:p>
          <a:p>
            <a:r>
              <a:rPr lang="de-CH" sz="1500" dirty="0">
                <a:solidFill>
                  <a:srgbClr val="C00000"/>
                </a:solidFill>
              </a:rPr>
              <a:t>+ 178 %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6EA9CE94-7919-E5ED-7C35-88EA5CE227F1}"/>
              </a:ext>
            </a:extLst>
          </p:cNvPr>
          <p:cNvSpPr txBox="1"/>
          <p:nvPr/>
        </p:nvSpPr>
        <p:spPr>
          <a:xfrm>
            <a:off x="8873253" y="3418542"/>
            <a:ext cx="15841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rgbClr val="C00000"/>
                </a:solidFill>
              </a:rPr>
              <a:t>+ 46’963 CHF</a:t>
            </a:r>
          </a:p>
          <a:p>
            <a:r>
              <a:rPr lang="de-CH" sz="1500" dirty="0">
                <a:solidFill>
                  <a:srgbClr val="C00000"/>
                </a:solidFill>
              </a:rPr>
              <a:t>+ 7 %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23C7069E-A5BA-7C9E-1206-6BC7FFDF1752}"/>
              </a:ext>
            </a:extLst>
          </p:cNvPr>
          <p:cNvSpPr txBox="1"/>
          <p:nvPr/>
        </p:nvSpPr>
        <p:spPr>
          <a:xfrm>
            <a:off x="8873253" y="4121808"/>
            <a:ext cx="15841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rgbClr val="C00000"/>
                </a:solidFill>
              </a:rPr>
              <a:t>+ 298’569 CHF</a:t>
            </a:r>
          </a:p>
          <a:p>
            <a:r>
              <a:rPr lang="de-CH" sz="1500" dirty="0">
                <a:solidFill>
                  <a:srgbClr val="C00000"/>
                </a:solidFill>
              </a:rPr>
              <a:t>+ 39 %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7B186A3C-76A7-100D-6C28-377E8327AFFF}"/>
              </a:ext>
            </a:extLst>
          </p:cNvPr>
          <p:cNvSpPr txBox="1"/>
          <p:nvPr/>
        </p:nvSpPr>
        <p:spPr>
          <a:xfrm>
            <a:off x="8837248" y="4814854"/>
            <a:ext cx="16561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rgbClr val="C00000"/>
                </a:solidFill>
              </a:rPr>
              <a:t>+ 43’956 CHF</a:t>
            </a:r>
          </a:p>
          <a:p>
            <a:r>
              <a:rPr lang="de-CH" sz="1500" dirty="0">
                <a:solidFill>
                  <a:srgbClr val="C00000"/>
                </a:solidFill>
              </a:rPr>
              <a:t>+ 23 %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0D336BE-680C-04AD-9DDF-A041E19A6D01}"/>
              </a:ext>
            </a:extLst>
          </p:cNvPr>
          <p:cNvSpPr txBox="1"/>
          <p:nvPr/>
        </p:nvSpPr>
        <p:spPr>
          <a:xfrm>
            <a:off x="8889503" y="1383073"/>
            <a:ext cx="1551674" cy="332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Delta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9AF0DAB-76C3-B438-97B7-BC71B93471C6}"/>
              </a:ext>
            </a:extLst>
          </p:cNvPr>
          <p:cNvSpPr txBox="1"/>
          <p:nvPr/>
        </p:nvSpPr>
        <p:spPr>
          <a:xfrm>
            <a:off x="990449" y="2087959"/>
            <a:ext cx="28083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230 Elektro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553EA40-92E6-F102-9335-A96C8FD541A3}"/>
              </a:ext>
            </a:extLst>
          </p:cNvPr>
          <p:cNvSpPr txBox="1"/>
          <p:nvPr/>
        </p:nvSpPr>
        <p:spPr>
          <a:xfrm>
            <a:off x="8889503" y="1984786"/>
            <a:ext cx="15516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rgbClr val="C00000"/>
                </a:solidFill>
              </a:rPr>
              <a:t>+ 1’054’001 CHF </a:t>
            </a:r>
          </a:p>
          <a:p>
            <a:r>
              <a:rPr lang="de-CH" sz="1500" dirty="0">
                <a:solidFill>
                  <a:srgbClr val="C00000"/>
                </a:solidFill>
              </a:rPr>
              <a:t>+ 44 %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ADF5B2B-6579-5A09-FF52-F39099F7B806}"/>
              </a:ext>
            </a:extLst>
          </p:cNvPr>
          <p:cNvSpPr txBox="1"/>
          <p:nvPr/>
        </p:nvSpPr>
        <p:spPr>
          <a:xfrm>
            <a:off x="5832330" y="5474394"/>
            <a:ext cx="777421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Mio.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650DCAB-C184-511A-249C-31077A88D94B}"/>
              </a:ext>
            </a:extLst>
          </p:cNvPr>
          <p:cNvSpPr txBox="1"/>
          <p:nvPr/>
        </p:nvSpPr>
        <p:spPr>
          <a:xfrm>
            <a:off x="7344855" y="5536568"/>
            <a:ext cx="777421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Mio.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1AEEC63-A10B-0151-8564-115F3A9CD783}"/>
              </a:ext>
            </a:extLst>
          </p:cNvPr>
          <p:cNvSpPr txBox="1"/>
          <p:nvPr/>
        </p:nvSpPr>
        <p:spPr>
          <a:xfrm>
            <a:off x="2787956" y="5474393"/>
            <a:ext cx="777421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48786C0-DF11-22A9-0F90-A7CC22F174C9}"/>
              </a:ext>
            </a:extLst>
          </p:cNvPr>
          <p:cNvSpPr txBox="1"/>
          <p:nvPr/>
        </p:nvSpPr>
        <p:spPr>
          <a:xfrm>
            <a:off x="5053064" y="2850636"/>
            <a:ext cx="208823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i="1" dirty="0">
                <a:solidFill>
                  <a:srgbClr val="C00000"/>
                </a:solidFill>
              </a:rPr>
              <a:t>Fehlkalkulation Budget !</a:t>
            </a:r>
          </a:p>
        </p:txBody>
      </p:sp>
    </p:spTree>
    <p:extLst>
      <p:ext uri="{BB962C8B-B14F-4D97-AF65-F5344CB8AC3E}">
        <p14:creationId xmlns:p14="http://schemas.microsoft.com/office/powerpoint/2010/main" val="30823677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09220-CA23-3978-90DD-701E5E950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7F642B3-B3D5-62FE-8E24-4BE38F6858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44813" y="972186"/>
            <a:ext cx="7488337" cy="4535801"/>
          </a:xfrm>
        </p:spPr>
        <p:txBody>
          <a:bodyPr>
            <a:norm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ZIEL: Technisch und wirtschaftlich optimale Vergabelösung</a:t>
            </a:r>
          </a:p>
          <a:p>
            <a:endParaRPr lang="de-CH" sz="15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Angebotsanalyse und Vergleich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Detaillierter Abgleich der Angebotsinhalte 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Sicherstellung der Vergleichbarkeit («Äpfel mit Äpfel»)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Potentialanalyse der Angebote </a:t>
            </a:r>
          </a:p>
          <a:p>
            <a:pPr marL="1306720" lvl="2" indent="-342900">
              <a:lnSpc>
                <a:spcPct val="210000"/>
              </a:lnSpc>
              <a:buFont typeface="Wingdings" panose="05000000000000000000" pitchFamily="2" charset="2"/>
              <a:buChar char="à"/>
            </a:pPr>
            <a:r>
              <a:rPr lang="de-CH" sz="1500" b="1" dirty="0">
                <a:solidFill>
                  <a:schemeClr val="accent1"/>
                </a:solidFill>
                <a:sym typeface="Wingdings" panose="05000000000000000000" pitchFamily="2" charset="2"/>
              </a:rPr>
              <a:t>Potential = Angebotspreis Unternehmer – Mittelpreis  ± Erfahrungswert</a:t>
            </a:r>
            <a:endParaRPr lang="de-CH" sz="1500" b="1" dirty="0">
              <a:solidFill>
                <a:schemeClr val="accent1"/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Prüfung möglicher Vergabe- und Beschaffungsoptionen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Identifikation auslagerbarer Leistungen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Bewertung möglicher Eigenbeschaffung</a:t>
            </a:r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sym typeface="Wingdings" panose="05000000000000000000" pitchFamily="2" charset="2"/>
            </a:endParaRP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Ermittlung von Einsparpotentialen 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CA8D355-486B-21E0-5B07-25C8B8C2ECD6}"/>
              </a:ext>
            </a:extLst>
          </p:cNvPr>
          <p:cNvGrpSpPr/>
          <p:nvPr/>
        </p:nvGrpSpPr>
        <p:grpSpPr>
          <a:xfrm>
            <a:off x="288925" y="1164902"/>
            <a:ext cx="3247123" cy="1298849"/>
            <a:chOff x="2665" y="1962954"/>
            <a:chExt cx="3247123" cy="1298849"/>
          </a:xfrm>
        </p:grpSpPr>
        <p:sp>
          <p:nvSpPr>
            <p:cNvPr id="5" name="Pfeil: Chevron 4">
              <a:extLst>
                <a:ext uri="{FF2B5EF4-FFF2-40B4-BE49-F238E27FC236}">
                  <a16:creationId xmlns:a16="http://schemas.microsoft.com/office/drawing/2014/main" id="{E673EC24-4BC3-7648-DAD1-2A25BED17964}"/>
                </a:ext>
              </a:extLst>
            </p:cNvPr>
            <p:cNvSpPr/>
            <p:nvPr/>
          </p:nvSpPr>
          <p:spPr>
            <a:xfrm>
              <a:off x="2665" y="1962954"/>
              <a:ext cx="3247123" cy="1298849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CH"/>
            </a:p>
          </p:txBody>
        </p:sp>
        <p:sp>
          <p:nvSpPr>
            <p:cNvPr id="6" name="Pfeil: Chevron 4">
              <a:extLst>
                <a:ext uri="{FF2B5EF4-FFF2-40B4-BE49-F238E27FC236}">
                  <a16:creationId xmlns:a16="http://schemas.microsoft.com/office/drawing/2014/main" id="{1FC4FE1E-0E52-922C-327F-15A0FC0B51FC}"/>
                </a:ext>
              </a:extLst>
            </p:cNvPr>
            <p:cNvSpPr txBox="1"/>
            <p:nvPr/>
          </p:nvSpPr>
          <p:spPr>
            <a:xfrm>
              <a:off x="652089" y="1962954"/>
              <a:ext cx="2374416" cy="12988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009" tIns="22670" rIns="22670" bIns="2267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2000" kern="1200" dirty="0"/>
                <a:t>Strategieentwicklung</a:t>
              </a:r>
            </a:p>
          </p:txBody>
        </p:sp>
      </p:grp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54B883F3-83F2-E69D-DA65-6AEE851973F3}"/>
              </a:ext>
            </a:extLst>
          </p:cNvPr>
          <p:cNvCxnSpPr>
            <a:cxnSpLocks/>
          </p:cNvCxnSpPr>
          <p:nvPr/>
        </p:nvCxnSpPr>
        <p:spPr>
          <a:xfrm>
            <a:off x="288925" y="5760367"/>
            <a:ext cx="1087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feil: Chevron 7">
            <a:extLst>
              <a:ext uri="{FF2B5EF4-FFF2-40B4-BE49-F238E27FC236}">
                <a16:creationId xmlns:a16="http://schemas.microsoft.com/office/drawing/2014/main" id="{6A84F303-2E55-685D-7710-02C3145371B8}"/>
              </a:ext>
            </a:extLst>
          </p:cNvPr>
          <p:cNvSpPr/>
          <p:nvPr/>
        </p:nvSpPr>
        <p:spPr>
          <a:xfrm>
            <a:off x="3394533" y="5821618"/>
            <a:ext cx="2180035" cy="540000"/>
          </a:xfrm>
          <a:prstGeom prst="chevron">
            <a:avLst/>
          </a:pr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9" name="Pfeil: Chevron 8">
            <a:extLst>
              <a:ext uri="{FF2B5EF4-FFF2-40B4-BE49-F238E27FC236}">
                <a16:creationId xmlns:a16="http://schemas.microsoft.com/office/drawing/2014/main" id="{56B31221-0E18-F82D-91CA-453E0831D492}"/>
              </a:ext>
            </a:extLst>
          </p:cNvPr>
          <p:cNvSpPr/>
          <p:nvPr/>
        </p:nvSpPr>
        <p:spPr>
          <a:xfrm>
            <a:off x="5473005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0" name="Pfeil: Chevron 9">
            <a:extLst>
              <a:ext uri="{FF2B5EF4-FFF2-40B4-BE49-F238E27FC236}">
                <a16:creationId xmlns:a16="http://schemas.microsoft.com/office/drawing/2014/main" id="{41C62896-541A-359A-FA68-F9F31ED57A7E}"/>
              </a:ext>
            </a:extLst>
          </p:cNvPr>
          <p:cNvSpPr/>
          <p:nvPr/>
        </p:nvSpPr>
        <p:spPr>
          <a:xfrm>
            <a:off x="7511900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60CA1A1-946B-3C45-EFFD-A2A692A8EAFB}"/>
              </a:ext>
            </a:extLst>
          </p:cNvPr>
          <p:cNvSpPr txBox="1"/>
          <p:nvPr/>
        </p:nvSpPr>
        <p:spPr>
          <a:xfrm>
            <a:off x="3674944" y="5930036"/>
            <a:ext cx="18376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2E67B93-F423-E4EE-7DE3-24475A5971D6}"/>
              </a:ext>
            </a:extLst>
          </p:cNvPr>
          <p:cNvSpPr txBox="1"/>
          <p:nvPr/>
        </p:nvSpPr>
        <p:spPr>
          <a:xfrm>
            <a:off x="5674257" y="5961138"/>
            <a:ext cx="1526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E03C6C8-D8E8-A7D7-B549-62C6DD9E9A24}"/>
              </a:ext>
            </a:extLst>
          </p:cNvPr>
          <p:cNvSpPr txBox="1"/>
          <p:nvPr/>
        </p:nvSpPr>
        <p:spPr>
          <a:xfrm>
            <a:off x="7713150" y="5961137"/>
            <a:ext cx="12162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Ergebnisse</a:t>
            </a:r>
          </a:p>
        </p:txBody>
      </p:sp>
      <p:sp>
        <p:nvSpPr>
          <p:cNvPr id="15" name="Pfeil: Chevron 14">
            <a:extLst>
              <a:ext uri="{FF2B5EF4-FFF2-40B4-BE49-F238E27FC236}">
                <a16:creationId xmlns:a16="http://schemas.microsoft.com/office/drawing/2014/main" id="{BAC2A390-0D4B-6B4E-308E-A5B5711E2265}"/>
              </a:ext>
            </a:extLst>
          </p:cNvPr>
          <p:cNvSpPr/>
          <p:nvPr/>
        </p:nvSpPr>
        <p:spPr>
          <a:xfrm>
            <a:off x="1395218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1E47EF9-5392-1264-FAE4-91B5F830B921}"/>
              </a:ext>
            </a:extLst>
          </p:cNvPr>
          <p:cNvSpPr txBox="1"/>
          <p:nvPr/>
        </p:nvSpPr>
        <p:spPr>
          <a:xfrm>
            <a:off x="1596470" y="5964227"/>
            <a:ext cx="1621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Grundlagenermittlung</a:t>
            </a:r>
          </a:p>
        </p:txBody>
      </p:sp>
    </p:spTree>
    <p:extLst>
      <p:ext uri="{BB962C8B-B14F-4D97-AF65-F5344CB8AC3E}">
        <p14:creationId xmlns:p14="http://schemas.microsoft.com/office/powerpoint/2010/main" val="364964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69384-AA94-BD39-3755-D946784DF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DA934AE-918E-9AD5-9345-1195B016E4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67731" y="900205"/>
            <a:ext cx="7488337" cy="46797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3.     Prüfung möglicher Paketlösungen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Analyse, ob eine Paketvergabe (BKP 230, 240, 244, 250) technisch &amp; wirtschaftlich sinnvoll ist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Bestimmung des Vergabezielwerts</a:t>
            </a: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Ausnahme </a:t>
            </a:r>
            <a:r>
              <a:rPr lang="de-CH" sz="1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Medizinalgas</a:t>
            </a: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de-CH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Aufgrund notwendiger Zertifizierungen nicht paketfähig </a:t>
            </a:r>
            <a:r>
              <a:rPr lang="de-CH" sz="14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 Einzelvergabe notwendig</a:t>
            </a:r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210000"/>
              </a:lnSpc>
            </a:pP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4.    Evaluation der Unternehmer</a:t>
            </a:r>
            <a:endParaRPr lang="de-CH" sz="2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1178217" lvl="1" indent="-342900"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Identifikation der Unternehmer, die eine Paketlösung anbieten können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C2D5411F-B696-92C0-D00A-75AD85F9FF1D}"/>
              </a:ext>
            </a:extLst>
          </p:cNvPr>
          <p:cNvGrpSpPr/>
          <p:nvPr/>
        </p:nvGrpSpPr>
        <p:grpSpPr>
          <a:xfrm>
            <a:off x="288925" y="1164902"/>
            <a:ext cx="3247123" cy="1298849"/>
            <a:chOff x="2665" y="1962954"/>
            <a:chExt cx="3247123" cy="1298849"/>
          </a:xfrm>
        </p:grpSpPr>
        <p:sp>
          <p:nvSpPr>
            <p:cNvPr id="5" name="Pfeil: Chevron 4">
              <a:extLst>
                <a:ext uri="{FF2B5EF4-FFF2-40B4-BE49-F238E27FC236}">
                  <a16:creationId xmlns:a16="http://schemas.microsoft.com/office/drawing/2014/main" id="{241D66DF-DD0E-5C82-C268-4C1EA4904ED0}"/>
                </a:ext>
              </a:extLst>
            </p:cNvPr>
            <p:cNvSpPr/>
            <p:nvPr/>
          </p:nvSpPr>
          <p:spPr>
            <a:xfrm>
              <a:off x="2665" y="1962954"/>
              <a:ext cx="3247123" cy="1298849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CH"/>
            </a:p>
          </p:txBody>
        </p:sp>
        <p:sp>
          <p:nvSpPr>
            <p:cNvPr id="6" name="Pfeil: Chevron 4">
              <a:extLst>
                <a:ext uri="{FF2B5EF4-FFF2-40B4-BE49-F238E27FC236}">
                  <a16:creationId xmlns:a16="http://schemas.microsoft.com/office/drawing/2014/main" id="{17F95BB0-7D0D-7D14-6DE0-2B0CB49BBB6E}"/>
                </a:ext>
              </a:extLst>
            </p:cNvPr>
            <p:cNvSpPr txBox="1"/>
            <p:nvPr/>
          </p:nvSpPr>
          <p:spPr>
            <a:xfrm>
              <a:off x="652089" y="1962954"/>
              <a:ext cx="2374416" cy="12988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009" tIns="22670" rIns="22670" bIns="2267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2000" kern="1200" dirty="0"/>
                <a:t>Strategieentwicklung</a:t>
              </a:r>
            </a:p>
          </p:txBody>
        </p:sp>
      </p:grp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822723D7-7562-3F35-4103-D582A57C23AF}"/>
              </a:ext>
            </a:extLst>
          </p:cNvPr>
          <p:cNvCxnSpPr>
            <a:cxnSpLocks/>
          </p:cNvCxnSpPr>
          <p:nvPr/>
        </p:nvCxnSpPr>
        <p:spPr>
          <a:xfrm>
            <a:off x="288925" y="5760367"/>
            <a:ext cx="1087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feil: Chevron 7">
            <a:extLst>
              <a:ext uri="{FF2B5EF4-FFF2-40B4-BE49-F238E27FC236}">
                <a16:creationId xmlns:a16="http://schemas.microsoft.com/office/drawing/2014/main" id="{23114ED3-8981-A77C-9343-EDEA18F90BB0}"/>
              </a:ext>
            </a:extLst>
          </p:cNvPr>
          <p:cNvSpPr/>
          <p:nvPr/>
        </p:nvSpPr>
        <p:spPr>
          <a:xfrm>
            <a:off x="3394533" y="5821618"/>
            <a:ext cx="2180035" cy="540000"/>
          </a:xfrm>
          <a:prstGeom prst="chevron">
            <a:avLst/>
          </a:pr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9" name="Pfeil: Chevron 8">
            <a:extLst>
              <a:ext uri="{FF2B5EF4-FFF2-40B4-BE49-F238E27FC236}">
                <a16:creationId xmlns:a16="http://schemas.microsoft.com/office/drawing/2014/main" id="{DD0268CE-8CD4-4B16-7D4D-A56425928444}"/>
              </a:ext>
            </a:extLst>
          </p:cNvPr>
          <p:cNvSpPr/>
          <p:nvPr/>
        </p:nvSpPr>
        <p:spPr>
          <a:xfrm>
            <a:off x="5473005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0" name="Pfeil: Chevron 9">
            <a:extLst>
              <a:ext uri="{FF2B5EF4-FFF2-40B4-BE49-F238E27FC236}">
                <a16:creationId xmlns:a16="http://schemas.microsoft.com/office/drawing/2014/main" id="{88E10857-4568-E33C-D991-98A73E0261F6}"/>
              </a:ext>
            </a:extLst>
          </p:cNvPr>
          <p:cNvSpPr/>
          <p:nvPr/>
        </p:nvSpPr>
        <p:spPr>
          <a:xfrm>
            <a:off x="7511900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EED433A-A99E-32C2-C3BC-09592C7437BA}"/>
              </a:ext>
            </a:extLst>
          </p:cNvPr>
          <p:cNvSpPr txBox="1"/>
          <p:nvPr/>
        </p:nvSpPr>
        <p:spPr>
          <a:xfrm>
            <a:off x="3674944" y="5930036"/>
            <a:ext cx="18376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DCF564B-C7F5-F5E5-9811-309B39437867}"/>
              </a:ext>
            </a:extLst>
          </p:cNvPr>
          <p:cNvSpPr txBox="1"/>
          <p:nvPr/>
        </p:nvSpPr>
        <p:spPr>
          <a:xfrm>
            <a:off x="5674257" y="5961138"/>
            <a:ext cx="1526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3683FD1-8C46-1E95-7095-3019E7A0A6C8}"/>
              </a:ext>
            </a:extLst>
          </p:cNvPr>
          <p:cNvSpPr txBox="1"/>
          <p:nvPr/>
        </p:nvSpPr>
        <p:spPr>
          <a:xfrm>
            <a:off x="7713150" y="5961137"/>
            <a:ext cx="12162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Ergebnisse</a:t>
            </a:r>
          </a:p>
        </p:txBody>
      </p:sp>
      <p:sp>
        <p:nvSpPr>
          <p:cNvPr id="15" name="Pfeil: Chevron 14">
            <a:extLst>
              <a:ext uri="{FF2B5EF4-FFF2-40B4-BE49-F238E27FC236}">
                <a16:creationId xmlns:a16="http://schemas.microsoft.com/office/drawing/2014/main" id="{2C34AC0A-1548-CE59-DBE8-7ABC5F820137}"/>
              </a:ext>
            </a:extLst>
          </p:cNvPr>
          <p:cNvSpPr/>
          <p:nvPr/>
        </p:nvSpPr>
        <p:spPr>
          <a:xfrm>
            <a:off x="1395218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87ED1BB-FB89-4AC4-D691-93926E87A4DD}"/>
              </a:ext>
            </a:extLst>
          </p:cNvPr>
          <p:cNvSpPr txBox="1"/>
          <p:nvPr/>
        </p:nvSpPr>
        <p:spPr>
          <a:xfrm>
            <a:off x="1596470" y="5964227"/>
            <a:ext cx="1621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Grundlagenermittlung</a:t>
            </a:r>
          </a:p>
        </p:txBody>
      </p:sp>
    </p:spTree>
    <p:extLst>
      <p:ext uri="{BB962C8B-B14F-4D97-AF65-F5344CB8AC3E}">
        <p14:creationId xmlns:p14="http://schemas.microsoft.com/office/powerpoint/2010/main" val="212537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2D9F8-AF31-9B3A-C80E-731A7E73E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22ADB4-656D-F6C8-B1A2-A0E814C6FF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67731" y="900205"/>
            <a:ext cx="7488337" cy="46797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5.    Vorbereitung Vergabegespräch</a:t>
            </a:r>
          </a:p>
          <a:p>
            <a:pPr marL="1121067" lvl="1" indent="-34290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Selektion der Bieter</a:t>
            </a:r>
          </a:p>
          <a:p>
            <a:pPr marL="1121067" lvl="1" indent="-34290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Vorstellung der ERNE AG Holzbau – Leistungen und Tätigkeitsbereiche</a:t>
            </a:r>
          </a:p>
          <a:p>
            <a:pPr marL="1121067" lvl="1" indent="-34290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Vorstellung des Projekts, des Projektteams und der Anforderungen</a:t>
            </a:r>
          </a:p>
          <a:p>
            <a:pPr marL="1121067" lvl="1" indent="-34290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Vorstellung des Bieters (Anzahl MA, Umsatz, Referenzprojekte, Auslastung…)</a:t>
            </a:r>
          </a:p>
          <a:p>
            <a:pPr marL="1121067" lvl="1" indent="-34290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Darstellung des Einsparpotentials </a:t>
            </a:r>
          </a:p>
          <a:p>
            <a:pPr marL="1121067" lvl="1" indent="-34290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Unternehmer befähigen, Ziel zu erreichen – </a:t>
            </a:r>
            <a:r>
              <a:rPr lang="de-CH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mit ERNE Unterstützung</a:t>
            </a:r>
          </a:p>
          <a:p>
            <a:pPr marL="778167" lvl="1" indent="0">
              <a:lnSpc>
                <a:spcPct val="150000"/>
              </a:lnSpc>
              <a:buNone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(Bereitstellung des Modells, Nutzung unserer </a:t>
            </a:r>
            <a:r>
              <a:rPr lang="de-CH" sz="1500" dirty="0">
                <a:solidFill>
                  <a:srgbClr val="FF0000"/>
                </a:solidFill>
              </a:rPr>
              <a:t>Partner/</a:t>
            </a: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Lieferantenkontakte…)</a:t>
            </a:r>
          </a:p>
          <a:p>
            <a:pPr marL="1121067" lvl="1" indent="-34290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Betonung der partnerschaftlichen Zusammenarbeit im System- &amp; Modulbau</a:t>
            </a:r>
          </a:p>
          <a:p>
            <a:pPr marL="1121067" lvl="1" indent="-34290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Definition der nächsten Schritte bzw. Überarbeitung des Angebots</a:t>
            </a:r>
          </a:p>
          <a:p>
            <a:pPr marL="1121067" lvl="1" indent="-34290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Bestimmung des Abgabetermins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3591BBE-4BAA-8B99-9F4E-F1FD51A98C33}"/>
              </a:ext>
            </a:extLst>
          </p:cNvPr>
          <p:cNvGrpSpPr/>
          <p:nvPr/>
        </p:nvGrpSpPr>
        <p:grpSpPr>
          <a:xfrm>
            <a:off x="288925" y="1164902"/>
            <a:ext cx="3247123" cy="1298849"/>
            <a:chOff x="2665" y="1962954"/>
            <a:chExt cx="3247123" cy="1298849"/>
          </a:xfrm>
        </p:grpSpPr>
        <p:sp>
          <p:nvSpPr>
            <p:cNvPr id="5" name="Pfeil: Chevron 4">
              <a:extLst>
                <a:ext uri="{FF2B5EF4-FFF2-40B4-BE49-F238E27FC236}">
                  <a16:creationId xmlns:a16="http://schemas.microsoft.com/office/drawing/2014/main" id="{BBEB3F30-C897-51D6-5EBF-E562AC71A25A}"/>
                </a:ext>
              </a:extLst>
            </p:cNvPr>
            <p:cNvSpPr/>
            <p:nvPr/>
          </p:nvSpPr>
          <p:spPr>
            <a:xfrm>
              <a:off x="2665" y="1962954"/>
              <a:ext cx="3247123" cy="1298849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CH"/>
            </a:p>
          </p:txBody>
        </p:sp>
        <p:sp>
          <p:nvSpPr>
            <p:cNvPr id="6" name="Pfeil: Chevron 4">
              <a:extLst>
                <a:ext uri="{FF2B5EF4-FFF2-40B4-BE49-F238E27FC236}">
                  <a16:creationId xmlns:a16="http://schemas.microsoft.com/office/drawing/2014/main" id="{DB61F13B-09A7-A24F-AC34-F63E54B84838}"/>
                </a:ext>
              </a:extLst>
            </p:cNvPr>
            <p:cNvSpPr txBox="1"/>
            <p:nvPr/>
          </p:nvSpPr>
          <p:spPr>
            <a:xfrm>
              <a:off x="652089" y="1962954"/>
              <a:ext cx="2374416" cy="12988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009" tIns="22670" rIns="22670" bIns="2267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2000" kern="1200" dirty="0"/>
                <a:t>Strategieentwicklung</a:t>
              </a:r>
            </a:p>
          </p:txBody>
        </p:sp>
      </p:grp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D3012968-60E0-8763-7BFC-2439AEADA05E}"/>
              </a:ext>
            </a:extLst>
          </p:cNvPr>
          <p:cNvCxnSpPr>
            <a:cxnSpLocks/>
          </p:cNvCxnSpPr>
          <p:nvPr/>
        </p:nvCxnSpPr>
        <p:spPr>
          <a:xfrm>
            <a:off x="288925" y="5760367"/>
            <a:ext cx="1087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feil: Chevron 7">
            <a:extLst>
              <a:ext uri="{FF2B5EF4-FFF2-40B4-BE49-F238E27FC236}">
                <a16:creationId xmlns:a16="http://schemas.microsoft.com/office/drawing/2014/main" id="{D1E8247F-655D-82EC-7D8D-255A10C85933}"/>
              </a:ext>
            </a:extLst>
          </p:cNvPr>
          <p:cNvSpPr/>
          <p:nvPr/>
        </p:nvSpPr>
        <p:spPr>
          <a:xfrm>
            <a:off x="3394533" y="5821618"/>
            <a:ext cx="2180035" cy="540000"/>
          </a:xfrm>
          <a:prstGeom prst="chevron">
            <a:avLst/>
          </a:pr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9" name="Pfeil: Chevron 8">
            <a:extLst>
              <a:ext uri="{FF2B5EF4-FFF2-40B4-BE49-F238E27FC236}">
                <a16:creationId xmlns:a16="http://schemas.microsoft.com/office/drawing/2014/main" id="{510476DB-E554-80D1-E711-BEC467997A96}"/>
              </a:ext>
            </a:extLst>
          </p:cNvPr>
          <p:cNvSpPr/>
          <p:nvPr/>
        </p:nvSpPr>
        <p:spPr>
          <a:xfrm>
            <a:off x="5473005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0" name="Pfeil: Chevron 9">
            <a:extLst>
              <a:ext uri="{FF2B5EF4-FFF2-40B4-BE49-F238E27FC236}">
                <a16:creationId xmlns:a16="http://schemas.microsoft.com/office/drawing/2014/main" id="{DFC4AC80-9B46-DFC6-AC91-CF67C4E336E6}"/>
              </a:ext>
            </a:extLst>
          </p:cNvPr>
          <p:cNvSpPr/>
          <p:nvPr/>
        </p:nvSpPr>
        <p:spPr>
          <a:xfrm>
            <a:off x="7511900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AF87554-5A10-02F2-EB25-CB8372DBC8CE}"/>
              </a:ext>
            </a:extLst>
          </p:cNvPr>
          <p:cNvSpPr txBox="1"/>
          <p:nvPr/>
        </p:nvSpPr>
        <p:spPr>
          <a:xfrm>
            <a:off x="3674944" y="5930036"/>
            <a:ext cx="18376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E464C8B-D7C3-C038-4F95-11707A211EB1}"/>
              </a:ext>
            </a:extLst>
          </p:cNvPr>
          <p:cNvSpPr txBox="1"/>
          <p:nvPr/>
        </p:nvSpPr>
        <p:spPr>
          <a:xfrm>
            <a:off x="5674257" y="5961138"/>
            <a:ext cx="1526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B5D1E2E-2117-ECF0-8C24-1F3FB0235FAC}"/>
              </a:ext>
            </a:extLst>
          </p:cNvPr>
          <p:cNvSpPr txBox="1"/>
          <p:nvPr/>
        </p:nvSpPr>
        <p:spPr>
          <a:xfrm>
            <a:off x="7713150" y="5961137"/>
            <a:ext cx="12162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Ergebnisse</a:t>
            </a:r>
          </a:p>
        </p:txBody>
      </p:sp>
      <p:sp>
        <p:nvSpPr>
          <p:cNvPr id="15" name="Pfeil: Chevron 14">
            <a:extLst>
              <a:ext uri="{FF2B5EF4-FFF2-40B4-BE49-F238E27FC236}">
                <a16:creationId xmlns:a16="http://schemas.microsoft.com/office/drawing/2014/main" id="{17967E0C-A180-E623-31A2-F00F765B1CCA}"/>
              </a:ext>
            </a:extLst>
          </p:cNvPr>
          <p:cNvSpPr/>
          <p:nvPr/>
        </p:nvSpPr>
        <p:spPr>
          <a:xfrm>
            <a:off x="1395218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F4CDE97-E858-55DF-1725-835F02D3BB9A}"/>
              </a:ext>
            </a:extLst>
          </p:cNvPr>
          <p:cNvSpPr txBox="1"/>
          <p:nvPr/>
        </p:nvSpPr>
        <p:spPr>
          <a:xfrm>
            <a:off x="1596470" y="5964227"/>
            <a:ext cx="1621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Grundlagenermittlung</a:t>
            </a:r>
          </a:p>
        </p:txBody>
      </p:sp>
    </p:spTree>
    <p:extLst>
      <p:ext uri="{BB962C8B-B14F-4D97-AF65-F5344CB8AC3E}">
        <p14:creationId xmlns:p14="http://schemas.microsoft.com/office/powerpoint/2010/main" val="14910064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91763-614F-9E34-E2C3-97852E113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0FCECF1E-084F-D73B-ADEF-B38DD2942BD7}"/>
              </a:ext>
            </a:extLst>
          </p:cNvPr>
          <p:cNvCxnSpPr>
            <a:cxnSpLocks/>
          </p:cNvCxnSpPr>
          <p:nvPr/>
        </p:nvCxnSpPr>
        <p:spPr>
          <a:xfrm>
            <a:off x="288925" y="5760367"/>
            <a:ext cx="1087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Pfeil: Chevron 52">
            <a:extLst>
              <a:ext uri="{FF2B5EF4-FFF2-40B4-BE49-F238E27FC236}">
                <a16:creationId xmlns:a16="http://schemas.microsoft.com/office/drawing/2014/main" id="{6933E992-540E-6AA4-F10A-125A161DF981}"/>
              </a:ext>
            </a:extLst>
          </p:cNvPr>
          <p:cNvSpPr/>
          <p:nvPr/>
        </p:nvSpPr>
        <p:spPr>
          <a:xfrm>
            <a:off x="3434112" y="5901636"/>
            <a:ext cx="2180035" cy="39600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54" name="Pfeil: Chevron 53">
            <a:extLst>
              <a:ext uri="{FF2B5EF4-FFF2-40B4-BE49-F238E27FC236}">
                <a16:creationId xmlns:a16="http://schemas.microsoft.com/office/drawing/2014/main" id="{10322D12-3476-2A52-BFDC-3193B19C4296}"/>
              </a:ext>
            </a:extLst>
          </p:cNvPr>
          <p:cNvSpPr/>
          <p:nvPr/>
        </p:nvSpPr>
        <p:spPr>
          <a:xfrm>
            <a:off x="5473006" y="5901636"/>
            <a:ext cx="2180035" cy="396000"/>
          </a:xfrm>
          <a:prstGeom prst="chevron">
            <a:avLst/>
          </a:prstGeom>
          <a:solidFill>
            <a:srgbClr val="E2D3C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55" name="Pfeil: Chevron 54">
            <a:extLst>
              <a:ext uri="{FF2B5EF4-FFF2-40B4-BE49-F238E27FC236}">
                <a16:creationId xmlns:a16="http://schemas.microsoft.com/office/drawing/2014/main" id="{714BFE66-6C7E-EEF8-2C1D-B9C8F5F66022}"/>
              </a:ext>
            </a:extLst>
          </p:cNvPr>
          <p:cNvSpPr/>
          <p:nvPr/>
        </p:nvSpPr>
        <p:spPr>
          <a:xfrm>
            <a:off x="7489229" y="5838135"/>
            <a:ext cx="2180035" cy="540000"/>
          </a:xfrm>
          <a:prstGeom prst="chevron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7EB93DB8-C11D-5111-FC33-47227F6716BF}"/>
              </a:ext>
            </a:extLst>
          </p:cNvPr>
          <p:cNvSpPr txBox="1"/>
          <p:nvPr/>
        </p:nvSpPr>
        <p:spPr>
          <a:xfrm>
            <a:off x="3686387" y="5961136"/>
            <a:ext cx="18376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3DE97628-AFB0-12D2-D2B7-714C0DD23720}"/>
              </a:ext>
            </a:extLst>
          </p:cNvPr>
          <p:cNvSpPr txBox="1"/>
          <p:nvPr/>
        </p:nvSpPr>
        <p:spPr>
          <a:xfrm>
            <a:off x="5725280" y="5946553"/>
            <a:ext cx="17866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59" name="Pfeil: Chevron 58">
            <a:extLst>
              <a:ext uri="{FF2B5EF4-FFF2-40B4-BE49-F238E27FC236}">
                <a16:creationId xmlns:a16="http://schemas.microsoft.com/office/drawing/2014/main" id="{D7272BCE-DE50-DE3F-0757-8EAEA01BA3B1}"/>
              </a:ext>
            </a:extLst>
          </p:cNvPr>
          <p:cNvSpPr/>
          <p:nvPr/>
        </p:nvSpPr>
        <p:spPr>
          <a:xfrm>
            <a:off x="1395218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19E79191-89E5-1D01-F7F0-E1FB719558A5}"/>
              </a:ext>
            </a:extLst>
          </p:cNvPr>
          <p:cNvSpPr txBox="1"/>
          <p:nvPr/>
        </p:nvSpPr>
        <p:spPr>
          <a:xfrm>
            <a:off x="1596470" y="5964227"/>
            <a:ext cx="1621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Grundlagenermittlung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6F0B18C7-3596-CCF9-3BBA-1434006F7859}"/>
              </a:ext>
            </a:extLst>
          </p:cNvPr>
          <p:cNvSpPr txBox="1"/>
          <p:nvPr/>
        </p:nvSpPr>
        <p:spPr>
          <a:xfrm>
            <a:off x="7769850" y="5938052"/>
            <a:ext cx="178661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bg1"/>
                </a:solidFill>
              </a:rPr>
              <a:t>Ergebnisse</a:t>
            </a:r>
          </a:p>
        </p:txBody>
      </p: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FC4DE4AE-BE2D-D8DE-2276-4A276BB69FE3}"/>
              </a:ext>
            </a:extLst>
          </p:cNvPr>
          <p:cNvGrpSpPr/>
          <p:nvPr/>
        </p:nvGrpSpPr>
        <p:grpSpPr>
          <a:xfrm>
            <a:off x="288925" y="1164902"/>
            <a:ext cx="3247123" cy="1298849"/>
            <a:chOff x="2665" y="1962954"/>
            <a:chExt cx="3247123" cy="1298849"/>
          </a:xfrm>
        </p:grpSpPr>
        <p:sp>
          <p:nvSpPr>
            <p:cNvPr id="38" name="Pfeil: Chevron 37">
              <a:extLst>
                <a:ext uri="{FF2B5EF4-FFF2-40B4-BE49-F238E27FC236}">
                  <a16:creationId xmlns:a16="http://schemas.microsoft.com/office/drawing/2014/main" id="{C07C8F04-920B-2C8B-59D2-CC7D25418354}"/>
                </a:ext>
              </a:extLst>
            </p:cNvPr>
            <p:cNvSpPr/>
            <p:nvPr/>
          </p:nvSpPr>
          <p:spPr>
            <a:xfrm>
              <a:off x="2665" y="1962954"/>
              <a:ext cx="3247123" cy="1298849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CH"/>
            </a:p>
          </p:txBody>
        </p:sp>
        <p:sp>
          <p:nvSpPr>
            <p:cNvPr id="39" name="Pfeil: Chevron 4">
              <a:extLst>
                <a:ext uri="{FF2B5EF4-FFF2-40B4-BE49-F238E27FC236}">
                  <a16:creationId xmlns:a16="http://schemas.microsoft.com/office/drawing/2014/main" id="{5D696AE6-4B2A-2876-FEBB-1F35D8CE8316}"/>
                </a:ext>
              </a:extLst>
            </p:cNvPr>
            <p:cNvSpPr txBox="1"/>
            <p:nvPr/>
          </p:nvSpPr>
          <p:spPr>
            <a:xfrm>
              <a:off x="722249" y="1962954"/>
              <a:ext cx="2304256" cy="12988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009" tIns="22670" rIns="22670" bIns="22670" numCol="1" spcCol="1270" anchor="ctr" anchorCtr="0">
              <a:noAutofit/>
            </a:bodyPr>
            <a:lstStyle/>
            <a:p>
              <a:pPr marL="0" lvl="0" indent="0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2000" kern="1200" dirty="0"/>
                <a:t>Ergebnisse</a:t>
              </a:r>
            </a:p>
            <a:p>
              <a:pPr marL="0" lvl="0" indent="0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2000" dirty="0"/>
                <a:t>(Option A)</a:t>
              </a:r>
              <a:endParaRPr lang="de-CH" sz="2000" kern="1200" dirty="0"/>
            </a:p>
          </p:txBody>
        </p:sp>
      </p:grpSp>
      <p:pic>
        <p:nvPicPr>
          <p:cNvPr id="10" name="Grafik 9" descr="Blitz Silhouette">
            <a:extLst>
              <a:ext uri="{FF2B5EF4-FFF2-40B4-BE49-F238E27FC236}">
                <a16:creationId xmlns:a16="http://schemas.microsoft.com/office/drawing/2014/main" id="{F448F2F0-30A4-7F6D-C5A6-A832F8BF42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19089" y="1170041"/>
            <a:ext cx="540000" cy="540000"/>
          </a:xfrm>
          <a:prstGeom prst="rect">
            <a:avLst/>
          </a:prstGeom>
        </p:spPr>
      </p:pic>
      <p:pic>
        <p:nvPicPr>
          <p:cNvPr id="14" name="Grafik 13" descr="Herz, pulsierend Silhouette">
            <a:extLst>
              <a:ext uri="{FF2B5EF4-FFF2-40B4-BE49-F238E27FC236}">
                <a16:creationId xmlns:a16="http://schemas.microsoft.com/office/drawing/2014/main" id="{C72C2755-75A9-2FF3-60A5-53BED5C1D7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19089" y="4667965"/>
            <a:ext cx="540000" cy="540000"/>
          </a:xfrm>
          <a:prstGeom prst="rect">
            <a:avLst/>
          </a:prstGeom>
        </p:spPr>
      </p:pic>
      <p:pic>
        <p:nvPicPr>
          <p:cNvPr id="16" name="Grafik 15" descr="Feuer Silhouette">
            <a:extLst>
              <a:ext uri="{FF2B5EF4-FFF2-40B4-BE49-F238E27FC236}">
                <a16:creationId xmlns:a16="http://schemas.microsoft.com/office/drawing/2014/main" id="{BF1C3EB0-096D-4FAA-8DF9-D28F146D12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2791" y="1998401"/>
            <a:ext cx="540000" cy="540000"/>
          </a:xfrm>
          <a:prstGeom prst="rect">
            <a:avLst/>
          </a:prstGeom>
        </p:spPr>
      </p:pic>
      <p:pic>
        <p:nvPicPr>
          <p:cNvPr id="18" name="Grafik 17" descr="Tropfender Wasserhahn Silhouette">
            <a:extLst>
              <a:ext uri="{FF2B5EF4-FFF2-40B4-BE49-F238E27FC236}">
                <a16:creationId xmlns:a16="http://schemas.microsoft.com/office/drawing/2014/main" id="{F686861D-DBA0-827F-94DA-1FA29EF74B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22791" y="3779360"/>
            <a:ext cx="540000" cy="540000"/>
          </a:xfrm>
          <a:prstGeom prst="rect">
            <a:avLst/>
          </a:prstGeom>
        </p:spPr>
      </p:pic>
      <p:pic>
        <p:nvPicPr>
          <p:cNvPr id="20" name="Grafik 19" descr="Windig Silhouette">
            <a:extLst>
              <a:ext uri="{FF2B5EF4-FFF2-40B4-BE49-F238E27FC236}">
                <a16:creationId xmlns:a16="http://schemas.microsoft.com/office/drawing/2014/main" id="{72A5AC39-9996-D8F7-2F9C-8CC8340DAE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2791" y="2890755"/>
            <a:ext cx="540000" cy="540000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C8B930C7-DDEC-7F65-B10C-819C2CA2FB90}"/>
              </a:ext>
            </a:extLst>
          </p:cNvPr>
          <p:cNvSpPr txBox="1"/>
          <p:nvPr/>
        </p:nvSpPr>
        <p:spPr>
          <a:xfrm>
            <a:off x="4608909" y="4626564"/>
            <a:ext cx="59824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252 </a:t>
            </a:r>
            <a:r>
              <a:rPr lang="de-CH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Medizinalgas</a:t>
            </a:r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Einzelvergabe an </a:t>
            </a:r>
            <a:r>
              <a:rPr lang="de-CH" sz="1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Medgasfirma</a:t>
            </a:r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Auftragssumme: 148’386.00 CHF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A2641BF0-AD77-9204-C345-2600FF9E5FEF}"/>
              </a:ext>
            </a:extLst>
          </p:cNvPr>
          <p:cNvSpPr txBox="1"/>
          <p:nvPr/>
        </p:nvSpPr>
        <p:spPr>
          <a:xfrm>
            <a:off x="4608909" y="991538"/>
            <a:ext cx="59824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230 Elektro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Einzelvergabe an Elektro 24 AG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Auftragssumme: 2’514’454.60 CHF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41C40A7-C8E5-976C-07E4-486818EF68F3}"/>
              </a:ext>
            </a:extLst>
          </p:cNvPr>
          <p:cNvSpPr txBox="1"/>
          <p:nvPr/>
        </p:nvSpPr>
        <p:spPr>
          <a:xfrm>
            <a:off x="4608909" y="2033827"/>
            <a:ext cx="598246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240 Heizung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Auftragssumme: 680’000.00 CHF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58B2C993-7F39-B78C-E9AB-CFCE3DCA1B8A}"/>
              </a:ext>
            </a:extLst>
          </p:cNvPr>
          <p:cNvSpPr txBox="1"/>
          <p:nvPr/>
        </p:nvSpPr>
        <p:spPr>
          <a:xfrm>
            <a:off x="4608909" y="2845284"/>
            <a:ext cx="598246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244 Lüftung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Auftragssumme: 510’000.00 CHF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91FC3B4-E1BD-E6A4-42BD-B095970869FA}"/>
              </a:ext>
            </a:extLst>
          </p:cNvPr>
          <p:cNvSpPr txBox="1"/>
          <p:nvPr/>
        </p:nvSpPr>
        <p:spPr>
          <a:xfrm>
            <a:off x="4608909" y="3733757"/>
            <a:ext cx="598246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250 Sanitär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Auftragssumme: 800’000.00 CHF</a:t>
            </a:r>
          </a:p>
        </p:txBody>
      </p:sp>
      <p:sp>
        <p:nvSpPr>
          <p:cNvPr id="2" name="Geschweifte Klammer rechts 1">
            <a:extLst>
              <a:ext uri="{FF2B5EF4-FFF2-40B4-BE49-F238E27FC236}">
                <a16:creationId xmlns:a16="http://schemas.microsoft.com/office/drawing/2014/main" id="{E539F24A-57F4-A50A-9B67-683D8BEC197D}"/>
              </a:ext>
            </a:extLst>
          </p:cNvPr>
          <p:cNvSpPr/>
          <p:nvPr/>
        </p:nvSpPr>
        <p:spPr>
          <a:xfrm>
            <a:off x="6910981" y="1998179"/>
            <a:ext cx="955068" cy="2501602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F55718E-0AFC-AB99-A408-BFA7D419303D}"/>
              </a:ext>
            </a:extLst>
          </p:cNvPr>
          <p:cNvSpPr txBox="1"/>
          <p:nvPr/>
        </p:nvSpPr>
        <p:spPr>
          <a:xfrm>
            <a:off x="7837724" y="2818093"/>
            <a:ext cx="34563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Paketvergabe an Unternehmer C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Auftragssumme (Gesamt):  1’800’000 CHF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(Bei Paketvergabe Rabatt i. H. von 9%</a:t>
            </a:r>
          </a:p>
        </p:txBody>
      </p:sp>
    </p:spTree>
    <p:extLst>
      <p:ext uri="{BB962C8B-B14F-4D97-AF65-F5344CB8AC3E}">
        <p14:creationId xmlns:p14="http://schemas.microsoft.com/office/powerpoint/2010/main" val="377720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5" grpId="0"/>
      <p:bldP spid="26" grpId="0"/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17CE6-858A-2BD5-0BF6-4863EE402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6E11346C-892F-1C0B-26E4-620C1D28C80D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7488832" cy="7920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000" b="1" dirty="0" err="1">
                <a:solidFill>
                  <a:schemeClr val="accent1"/>
                </a:solidFill>
                <a:latin typeface="+mn-lt"/>
              </a:rPr>
              <a:t>Basic@ERNE</a:t>
            </a:r>
            <a:r>
              <a:rPr lang="de-CH" sz="3000" b="1" dirty="0">
                <a:solidFill>
                  <a:schemeClr val="accent1"/>
                </a:solidFill>
                <a:latin typeface="+mn-lt"/>
              </a:rPr>
              <a:t> - Vergabe von Bauleistungen</a:t>
            </a:r>
            <a:endParaRPr lang="de-CH" sz="30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F208FB7D-69C1-CBCA-1C27-91E3983611AA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9797EC0-FBAF-C377-F732-2DE91A35E1DE}"/>
              </a:ext>
            </a:extLst>
          </p:cNvPr>
          <p:cNvSpPr txBox="1"/>
          <p:nvPr/>
        </p:nvSpPr>
        <p:spPr>
          <a:xfrm>
            <a:off x="288429" y="2190019"/>
            <a:ext cx="734481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1800" b="1" baseline="0" dirty="0">
                <a:solidFill>
                  <a:srgbClr val="365294"/>
                </a:solidFill>
              </a:rPr>
              <a:t>Unsere Grundsätze… ein Basic als Wegleitung für…:</a:t>
            </a:r>
          </a:p>
          <a:p>
            <a:endParaRPr lang="de-CH" sz="1800" b="1" baseline="0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baseline="0" dirty="0">
                <a:solidFill>
                  <a:srgbClr val="365294"/>
                </a:solidFill>
              </a:rPr>
              <a:t>bestmöglichen Preis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Terminlich zuverlässige Partner finden</a:t>
            </a:r>
            <a:endParaRPr lang="de-CH" sz="1800" b="1" baseline="0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baseline="0" dirty="0">
                <a:solidFill>
                  <a:srgbClr val="365294"/>
                </a:solidFill>
              </a:rPr>
              <a:t>qualitativ hochwertige Leistungen einzukaufen. </a:t>
            </a:r>
          </a:p>
          <a:p>
            <a:endParaRPr lang="de-CH" sz="1800" b="1" baseline="0" dirty="0">
              <a:solidFill>
                <a:srgbClr val="365294"/>
              </a:solidFill>
            </a:endParaRPr>
          </a:p>
          <a:p>
            <a:endParaRPr lang="de-CH" sz="1800" b="1" dirty="0">
              <a:solidFill>
                <a:srgbClr val="3652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CH" sz="1800" b="1" dirty="0">
                <a:solidFill>
                  <a:srgbClr val="365294"/>
                </a:solidFill>
              </a:rPr>
              <a:t>Grundpfeiler:</a:t>
            </a:r>
          </a:p>
          <a:p>
            <a:r>
              <a:rPr lang="de-CH" sz="1800" b="1" dirty="0">
                <a:solidFill>
                  <a:srgbClr val="365294"/>
                </a:solidFill>
              </a:rPr>
              <a:t>Preis  - Termin - Qualität</a:t>
            </a:r>
          </a:p>
          <a:p>
            <a:r>
              <a:rPr lang="de-CH" sz="1800" b="1" dirty="0">
                <a:solidFill>
                  <a:srgbClr val="365294"/>
                </a:solidFill>
              </a:rPr>
              <a:t>Diese Grundsätze ziehen sich durch das ganze Projekt. </a:t>
            </a:r>
          </a:p>
          <a:p>
            <a:endParaRPr lang="de-CH" sz="1800" b="1" dirty="0">
              <a:solidFill>
                <a:srgbClr val="365294"/>
              </a:solidFill>
            </a:endParaRPr>
          </a:p>
          <a:p>
            <a:r>
              <a:rPr lang="de-CH" sz="1800" b="1" dirty="0">
                <a:solidFill>
                  <a:srgbClr val="365294"/>
                </a:solidFill>
              </a:rPr>
              <a:t>So gelten sie auch für den Einkauf von Bauleistungen!</a:t>
            </a:r>
          </a:p>
          <a:p>
            <a:endParaRPr lang="de-CH" sz="1800" baseline="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53294C0-9DE7-2629-2DDD-A629F0AEE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277" y="1498735"/>
            <a:ext cx="3105583" cy="3829584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02  Grundsätze</a:t>
            </a:r>
          </a:p>
        </p:txBody>
      </p:sp>
    </p:spTree>
    <p:extLst>
      <p:ext uri="{BB962C8B-B14F-4D97-AF65-F5344CB8AC3E}">
        <p14:creationId xmlns:p14="http://schemas.microsoft.com/office/powerpoint/2010/main" val="32755791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AB107-5BAA-AB3E-801A-94D2FC697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BFEE1C6F-07A5-83CB-F3DF-57804F33A1E1}"/>
              </a:ext>
            </a:extLst>
          </p:cNvPr>
          <p:cNvCxnSpPr>
            <a:cxnSpLocks/>
          </p:cNvCxnSpPr>
          <p:nvPr/>
        </p:nvCxnSpPr>
        <p:spPr>
          <a:xfrm>
            <a:off x="288925" y="5760367"/>
            <a:ext cx="1087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feil: Chevron 4">
            <a:extLst>
              <a:ext uri="{FF2B5EF4-FFF2-40B4-BE49-F238E27FC236}">
                <a16:creationId xmlns:a16="http://schemas.microsoft.com/office/drawing/2014/main" id="{B0CA780D-0C76-000E-0A46-D1EDD0D768E6}"/>
              </a:ext>
            </a:extLst>
          </p:cNvPr>
          <p:cNvSpPr/>
          <p:nvPr/>
        </p:nvSpPr>
        <p:spPr>
          <a:xfrm>
            <a:off x="3434112" y="5901636"/>
            <a:ext cx="2180035" cy="39600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6" name="Pfeil: Chevron 5">
            <a:extLst>
              <a:ext uri="{FF2B5EF4-FFF2-40B4-BE49-F238E27FC236}">
                <a16:creationId xmlns:a16="http://schemas.microsoft.com/office/drawing/2014/main" id="{886A8824-F9FB-4A22-9D43-E0E3FE321697}"/>
              </a:ext>
            </a:extLst>
          </p:cNvPr>
          <p:cNvSpPr/>
          <p:nvPr/>
        </p:nvSpPr>
        <p:spPr>
          <a:xfrm>
            <a:off x="5473006" y="5901636"/>
            <a:ext cx="2180035" cy="396000"/>
          </a:xfrm>
          <a:prstGeom prst="chevron">
            <a:avLst/>
          </a:prstGeom>
          <a:solidFill>
            <a:srgbClr val="E2D3C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7" name="Pfeil: Chevron 6">
            <a:extLst>
              <a:ext uri="{FF2B5EF4-FFF2-40B4-BE49-F238E27FC236}">
                <a16:creationId xmlns:a16="http://schemas.microsoft.com/office/drawing/2014/main" id="{446E80B8-9605-525F-79D6-A1741C7F55C1}"/>
              </a:ext>
            </a:extLst>
          </p:cNvPr>
          <p:cNvSpPr/>
          <p:nvPr/>
        </p:nvSpPr>
        <p:spPr>
          <a:xfrm>
            <a:off x="7489229" y="5838135"/>
            <a:ext cx="2180035" cy="540000"/>
          </a:xfrm>
          <a:prstGeom prst="chevron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DDE981F-FF26-6793-2199-74137B23F354}"/>
              </a:ext>
            </a:extLst>
          </p:cNvPr>
          <p:cNvSpPr txBox="1"/>
          <p:nvPr/>
        </p:nvSpPr>
        <p:spPr>
          <a:xfrm>
            <a:off x="3686387" y="5961136"/>
            <a:ext cx="18376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95EA3D5-7FB6-CBDD-6B52-FD8AC0C6B384}"/>
              </a:ext>
            </a:extLst>
          </p:cNvPr>
          <p:cNvSpPr txBox="1"/>
          <p:nvPr/>
        </p:nvSpPr>
        <p:spPr>
          <a:xfrm>
            <a:off x="5725280" y="5946553"/>
            <a:ext cx="17866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10" name="Pfeil: Chevron 9">
            <a:extLst>
              <a:ext uri="{FF2B5EF4-FFF2-40B4-BE49-F238E27FC236}">
                <a16:creationId xmlns:a16="http://schemas.microsoft.com/office/drawing/2014/main" id="{18782AE8-BD65-DC1B-7EE3-B2114D727251}"/>
              </a:ext>
            </a:extLst>
          </p:cNvPr>
          <p:cNvSpPr/>
          <p:nvPr/>
        </p:nvSpPr>
        <p:spPr>
          <a:xfrm>
            <a:off x="1395218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4294F38-4096-CD59-5B79-0BD15BFB7DD0}"/>
              </a:ext>
            </a:extLst>
          </p:cNvPr>
          <p:cNvSpPr txBox="1"/>
          <p:nvPr/>
        </p:nvSpPr>
        <p:spPr>
          <a:xfrm>
            <a:off x="1596470" y="5964227"/>
            <a:ext cx="1621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Grundlagenermittlung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69C661E-3A17-1466-FC6D-BDAA3B30DB0F}"/>
              </a:ext>
            </a:extLst>
          </p:cNvPr>
          <p:cNvSpPr txBox="1"/>
          <p:nvPr/>
        </p:nvSpPr>
        <p:spPr>
          <a:xfrm>
            <a:off x="7769850" y="5938052"/>
            <a:ext cx="178661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bg1"/>
                </a:solidFill>
              </a:rPr>
              <a:t>Ergebnisse</a:t>
            </a:r>
          </a:p>
        </p:txBody>
      </p:sp>
      <p:graphicFrame>
        <p:nvGraphicFramePr>
          <p:cNvPr id="15" name="Diagramm 14">
            <a:extLst>
              <a:ext uri="{FF2B5EF4-FFF2-40B4-BE49-F238E27FC236}">
                <a16:creationId xmlns:a16="http://schemas.microsoft.com/office/drawing/2014/main" id="{9BBD866B-360F-9886-9FDD-7D08EEC8061C}"/>
              </a:ext>
            </a:extLst>
          </p:cNvPr>
          <p:cNvGraphicFramePr/>
          <p:nvPr/>
        </p:nvGraphicFramePr>
        <p:xfrm>
          <a:off x="648469" y="719807"/>
          <a:ext cx="7885912" cy="5120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Textfeld 25">
            <a:extLst>
              <a:ext uri="{FF2B5EF4-FFF2-40B4-BE49-F238E27FC236}">
                <a16:creationId xmlns:a16="http://schemas.microsoft.com/office/drawing/2014/main" id="{9966C1E3-4F11-8DD9-44D9-EE46CBAF2718}"/>
              </a:ext>
            </a:extLst>
          </p:cNvPr>
          <p:cNvSpPr txBox="1"/>
          <p:nvPr/>
        </p:nvSpPr>
        <p:spPr>
          <a:xfrm>
            <a:off x="8726226" y="900698"/>
            <a:ext cx="25922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Delta Budget / Auftragssumme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E521C8C-BE32-3BE6-29D1-FF31C36DC9AE}"/>
              </a:ext>
            </a:extLst>
          </p:cNvPr>
          <p:cNvSpPr txBox="1"/>
          <p:nvPr/>
        </p:nvSpPr>
        <p:spPr>
          <a:xfrm>
            <a:off x="8726225" y="2904361"/>
            <a:ext cx="25922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rgbClr val="38884D"/>
                </a:solidFill>
              </a:rPr>
              <a:t>- 41’139 CHF</a:t>
            </a:r>
          </a:p>
          <a:p>
            <a:r>
              <a:rPr lang="de-CH" sz="1500" dirty="0">
                <a:solidFill>
                  <a:srgbClr val="38884D"/>
                </a:solidFill>
              </a:rPr>
              <a:t>- 21.7 %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A6F6D012-63D1-C41B-96A8-9499F3E40CE0}"/>
              </a:ext>
            </a:extLst>
          </p:cNvPr>
          <p:cNvSpPr txBox="1"/>
          <p:nvPr/>
        </p:nvSpPr>
        <p:spPr>
          <a:xfrm>
            <a:off x="8726225" y="2125555"/>
            <a:ext cx="25922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rgbClr val="38884D"/>
                </a:solidFill>
              </a:rPr>
              <a:t>- 11’940 CHF</a:t>
            </a:r>
          </a:p>
          <a:p>
            <a:r>
              <a:rPr lang="de-CH" sz="1500" dirty="0">
                <a:solidFill>
                  <a:srgbClr val="38884D"/>
                </a:solidFill>
              </a:rPr>
              <a:t>- 0.7 %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43B5C7A6-731F-16BB-BCDC-C936C264A6A6}"/>
              </a:ext>
            </a:extLst>
          </p:cNvPr>
          <p:cNvSpPr txBox="1"/>
          <p:nvPr/>
        </p:nvSpPr>
        <p:spPr>
          <a:xfrm>
            <a:off x="8750404" y="1356427"/>
            <a:ext cx="25681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rgbClr val="C00000"/>
                </a:solidFill>
              </a:rPr>
              <a:t>+ 135’320 CHF</a:t>
            </a:r>
          </a:p>
          <a:p>
            <a:r>
              <a:rPr lang="de-CH" sz="1500" dirty="0">
                <a:solidFill>
                  <a:srgbClr val="C00000"/>
                </a:solidFill>
              </a:rPr>
              <a:t>+ 5.7  %</a:t>
            </a: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0AF2D81E-5AC8-4360-344F-854571BCFA20}"/>
              </a:ext>
            </a:extLst>
          </p:cNvPr>
          <p:cNvSpPr/>
          <p:nvPr/>
        </p:nvSpPr>
        <p:spPr>
          <a:xfrm>
            <a:off x="2304653" y="5184303"/>
            <a:ext cx="6552728" cy="2160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FBB7383A-75AC-A459-3D1A-5BC229A8D40B}"/>
              </a:ext>
            </a:extLst>
          </p:cNvPr>
          <p:cNvSpPr/>
          <p:nvPr/>
        </p:nvSpPr>
        <p:spPr>
          <a:xfrm>
            <a:off x="2664693" y="3672135"/>
            <a:ext cx="553394" cy="13898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4922A6B9-0192-4435-DB18-874944A794A7}"/>
              </a:ext>
            </a:extLst>
          </p:cNvPr>
          <p:cNvSpPr/>
          <p:nvPr/>
        </p:nvSpPr>
        <p:spPr>
          <a:xfrm>
            <a:off x="432445" y="1511895"/>
            <a:ext cx="2040403" cy="2736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A7A216B-BC43-E5FB-D916-31F31D53A7F7}"/>
              </a:ext>
            </a:extLst>
          </p:cNvPr>
          <p:cNvSpPr txBox="1"/>
          <p:nvPr/>
        </p:nvSpPr>
        <p:spPr>
          <a:xfrm>
            <a:off x="432445" y="1494146"/>
            <a:ext cx="283132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230 Elektro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3AB8C49-BDB2-4F14-F994-8696E562E864}"/>
              </a:ext>
            </a:extLst>
          </p:cNvPr>
          <p:cNvSpPr txBox="1"/>
          <p:nvPr/>
        </p:nvSpPr>
        <p:spPr>
          <a:xfrm>
            <a:off x="432445" y="2159967"/>
            <a:ext cx="28313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Paket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240 H / 244 L / 250 S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578322CB-4903-C735-2CB4-D369B415DB2A}"/>
              </a:ext>
            </a:extLst>
          </p:cNvPr>
          <p:cNvSpPr txBox="1"/>
          <p:nvPr/>
        </p:nvSpPr>
        <p:spPr>
          <a:xfrm>
            <a:off x="432445" y="3078504"/>
            <a:ext cx="283132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BKP 252 </a:t>
            </a:r>
            <a:r>
              <a:rPr lang="de-CH" sz="15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Medizinalgas</a:t>
            </a:r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595A774-832B-DC07-E1FE-34D66E21ACCB}"/>
              </a:ext>
            </a:extLst>
          </p:cNvPr>
          <p:cNvSpPr txBox="1"/>
          <p:nvPr/>
        </p:nvSpPr>
        <p:spPr>
          <a:xfrm>
            <a:off x="3566835" y="5182258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Mio.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38C8E50-D0CA-B367-B528-DA53006E5039}"/>
              </a:ext>
            </a:extLst>
          </p:cNvPr>
          <p:cNvSpPr txBox="1"/>
          <p:nvPr/>
        </p:nvSpPr>
        <p:spPr>
          <a:xfrm>
            <a:off x="4901158" y="5182258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Mio.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8555D83-FFE6-B0E7-D486-2A670F2D29AC}"/>
              </a:ext>
            </a:extLst>
          </p:cNvPr>
          <p:cNvSpPr txBox="1"/>
          <p:nvPr/>
        </p:nvSpPr>
        <p:spPr>
          <a:xfrm>
            <a:off x="6214786" y="5182258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Mio.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8664E965-EEAE-CAE5-3DC5-745780D3AF38}"/>
              </a:ext>
            </a:extLst>
          </p:cNvPr>
          <p:cNvSpPr txBox="1"/>
          <p:nvPr/>
        </p:nvSpPr>
        <p:spPr>
          <a:xfrm>
            <a:off x="2253207" y="5182258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E1F5326-4811-272C-E9DA-5EA8C3A96F9C}"/>
              </a:ext>
            </a:extLst>
          </p:cNvPr>
          <p:cNvSpPr txBox="1"/>
          <p:nvPr/>
        </p:nvSpPr>
        <p:spPr>
          <a:xfrm>
            <a:off x="7584273" y="5182258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 Mio.</a:t>
            </a:r>
          </a:p>
        </p:txBody>
      </p:sp>
    </p:spTree>
    <p:extLst>
      <p:ext uri="{BB962C8B-B14F-4D97-AF65-F5344CB8AC3E}">
        <p14:creationId xmlns:p14="http://schemas.microsoft.com/office/powerpoint/2010/main" val="8997217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2BB67-74C3-B470-DFB1-58819632D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B9EBA941-362C-47C3-8373-424C1417D1FB}"/>
              </a:ext>
            </a:extLst>
          </p:cNvPr>
          <p:cNvCxnSpPr>
            <a:cxnSpLocks/>
          </p:cNvCxnSpPr>
          <p:nvPr/>
        </p:nvCxnSpPr>
        <p:spPr>
          <a:xfrm>
            <a:off x="288925" y="5760367"/>
            <a:ext cx="1087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feil: Chevron 4">
            <a:extLst>
              <a:ext uri="{FF2B5EF4-FFF2-40B4-BE49-F238E27FC236}">
                <a16:creationId xmlns:a16="http://schemas.microsoft.com/office/drawing/2014/main" id="{0A2547D6-53A1-27D5-3D9D-D97E704DA548}"/>
              </a:ext>
            </a:extLst>
          </p:cNvPr>
          <p:cNvSpPr/>
          <p:nvPr/>
        </p:nvSpPr>
        <p:spPr>
          <a:xfrm>
            <a:off x="3434112" y="5901636"/>
            <a:ext cx="2180035" cy="39600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6" name="Pfeil: Chevron 5">
            <a:extLst>
              <a:ext uri="{FF2B5EF4-FFF2-40B4-BE49-F238E27FC236}">
                <a16:creationId xmlns:a16="http://schemas.microsoft.com/office/drawing/2014/main" id="{603D8173-EA08-F7EA-02AC-EED65E511A2B}"/>
              </a:ext>
            </a:extLst>
          </p:cNvPr>
          <p:cNvSpPr/>
          <p:nvPr/>
        </p:nvSpPr>
        <p:spPr>
          <a:xfrm>
            <a:off x="5473006" y="5901636"/>
            <a:ext cx="2180035" cy="396000"/>
          </a:xfrm>
          <a:prstGeom prst="chevron">
            <a:avLst/>
          </a:prstGeom>
          <a:solidFill>
            <a:srgbClr val="E2D3C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7" name="Pfeil: Chevron 6">
            <a:extLst>
              <a:ext uri="{FF2B5EF4-FFF2-40B4-BE49-F238E27FC236}">
                <a16:creationId xmlns:a16="http://schemas.microsoft.com/office/drawing/2014/main" id="{A9D19FF7-358F-2E7F-9ED9-5F0125DE5AFB}"/>
              </a:ext>
            </a:extLst>
          </p:cNvPr>
          <p:cNvSpPr/>
          <p:nvPr/>
        </p:nvSpPr>
        <p:spPr>
          <a:xfrm>
            <a:off x="7489229" y="5838135"/>
            <a:ext cx="2180035" cy="540000"/>
          </a:xfrm>
          <a:prstGeom prst="chevron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2D5C90C-D80D-C87B-7028-5F441702EC1C}"/>
              </a:ext>
            </a:extLst>
          </p:cNvPr>
          <p:cNvSpPr txBox="1"/>
          <p:nvPr/>
        </p:nvSpPr>
        <p:spPr>
          <a:xfrm>
            <a:off x="3670154" y="5977214"/>
            <a:ext cx="18376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7FDF732-5B5A-E7B2-7BDB-379E6EEB45C2}"/>
              </a:ext>
            </a:extLst>
          </p:cNvPr>
          <p:cNvSpPr txBox="1"/>
          <p:nvPr/>
        </p:nvSpPr>
        <p:spPr>
          <a:xfrm>
            <a:off x="5709047" y="5962631"/>
            <a:ext cx="17866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10" name="Pfeil: Chevron 9">
            <a:extLst>
              <a:ext uri="{FF2B5EF4-FFF2-40B4-BE49-F238E27FC236}">
                <a16:creationId xmlns:a16="http://schemas.microsoft.com/office/drawing/2014/main" id="{61DCD4BC-51A6-4EE5-FAA3-6CC1C329C28E}"/>
              </a:ext>
            </a:extLst>
          </p:cNvPr>
          <p:cNvSpPr/>
          <p:nvPr/>
        </p:nvSpPr>
        <p:spPr>
          <a:xfrm>
            <a:off x="1395218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49A190E-0A45-5FEB-8DBE-CB1C4857B17B}"/>
              </a:ext>
            </a:extLst>
          </p:cNvPr>
          <p:cNvSpPr txBox="1"/>
          <p:nvPr/>
        </p:nvSpPr>
        <p:spPr>
          <a:xfrm>
            <a:off x="1580237" y="5980305"/>
            <a:ext cx="1621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Grundlagenermittlung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91BCD94-6724-E88B-B3BE-757C4B225F68}"/>
              </a:ext>
            </a:extLst>
          </p:cNvPr>
          <p:cNvSpPr txBox="1"/>
          <p:nvPr/>
        </p:nvSpPr>
        <p:spPr>
          <a:xfrm>
            <a:off x="7769850" y="5938052"/>
            <a:ext cx="178661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bg1"/>
                </a:solidFill>
              </a:rPr>
              <a:t>Ergebnisse</a:t>
            </a:r>
          </a:p>
        </p:txBody>
      </p:sp>
      <p:graphicFrame>
        <p:nvGraphicFramePr>
          <p:cNvPr id="15" name="Diagramm 14">
            <a:extLst>
              <a:ext uri="{FF2B5EF4-FFF2-40B4-BE49-F238E27FC236}">
                <a16:creationId xmlns:a16="http://schemas.microsoft.com/office/drawing/2014/main" id="{4E516890-8295-142A-642F-7E6ACD3389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5329477"/>
              </p:ext>
            </p:extLst>
          </p:nvPr>
        </p:nvGraphicFramePr>
        <p:xfrm>
          <a:off x="1162422" y="1274935"/>
          <a:ext cx="7416824" cy="3930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Textfeld 25">
            <a:extLst>
              <a:ext uri="{FF2B5EF4-FFF2-40B4-BE49-F238E27FC236}">
                <a16:creationId xmlns:a16="http://schemas.microsoft.com/office/drawing/2014/main" id="{2837E661-7DF0-1088-0E17-4F860FBA43CC}"/>
              </a:ext>
            </a:extLst>
          </p:cNvPr>
          <p:cNvSpPr txBox="1"/>
          <p:nvPr/>
        </p:nvSpPr>
        <p:spPr>
          <a:xfrm>
            <a:off x="8660010" y="1405190"/>
            <a:ext cx="25922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Delta Budget / Auftragssumme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09DE4D4A-F14F-11CA-4964-9359814DBA6E}"/>
              </a:ext>
            </a:extLst>
          </p:cNvPr>
          <p:cNvSpPr txBox="1"/>
          <p:nvPr/>
        </p:nvSpPr>
        <p:spPr>
          <a:xfrm>
            <a:off x="8785372" y="2880549"/>
            <a:ext cx="25922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rgbClr val="38884D"/>
                </a:solidFill>
              </a:rPr>
              <a:t>- 82’241.00 CHF</a:t>
            </a:r>
          </a:p>
          <a:p>
            <a:r>
              <a:rPr lang="de-CH" sz="1500" dirty="0">
                <a:solidFill>
                  <a:srgbClr val="38884D"/>
                </a:solidFill>
              </a:rPr>
              <a:t>- 1.9 %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88F425AB-94E7-D609-E17A-AECDEE77F785}"/>
              </a:ext>
            </a:extLst>
          </p:cNvPr>
          <p:cNvSpPr txBox="1"/>
          <p:nvPr/>
        </p:nvSpPr>
        <p:spPr>
          <a:xfrm>
            <a:off x="1081658" y="4536231"/>
            <a:ext cx="741072" cy="276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8D8738BE-8D81-4D57-FA44-2E909A28FB5E}"/>
              </a:ext>
            </a:extLst>
          </p:cNvPr>
          <p:cNvSpPr/>
          <p:nvPr/>
        </p:nvSpPr>
        <p:spPr>
          <a:xfrm>
            <a:off x="1944613" y="4608239"/>
            <a:ext cx="6552728" cy="2481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8FDB003E-7854-A7F8-F713-78010A0602A3}"/>
              </a:ext>
            </a:extLst>
          </p:cNvPr>
          <p:cNvSpPr txBox="1"/>
          <p:nvPr/>
        </p:nvSpPr>
        <p:spPr>
          <a:xfrm>
            <a:off x="2018840" y="4536231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Mio.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ECACDD03-B042-2FA4-6394-209817241A3E}"/>
              </a:ext>
            </a:extLst>
          </p:cNvPr>
          <p:cNvSpPr txBox="1"/>
          <p:nvPr/>
        </p:nvSpPr>
        <p:spPr>
          <a:xfrm>
            <a:off x="2956022" y="4536231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Mio.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078B36B0-FF89-575A-A084-C8E4B4148B54}"/>
              </a:ext>
            </a:extLst>
          </p:cNvPr>
          <p:cNvSpPr txBox="1"/>
          <p:nvPr/>
        </p:nvSpPr>
        <p:spPr>
          <a:xfrm>
            <a:off x="3893204" y="4536231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Mio.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A69797B-0DA0-86AB-5045-745C55933E20}"/>
              </a:ext>
            </a:extLst>
          </p:cNvPr>
          <p:cNvSpPr txBox="1"/>
          <p:nvPr/>
        </p:nvSpPr>
        <p:spPr>
          <a:xfrm>
            <a:off x="4830386" y="4536231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 Mio.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EF43EA40-555E-7A5F-736E-689D16E5A457}"/>
              </a:ext>
            </a:extLst>
          </p:cNvPr>
          <p:cNvSpPr txBox="1"/>
          <p:nvPr/>
        </p:nvSpPr>
        <p:spPr>
          <a:xfrm>
            <a:off x="5767568" y="4536231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 Mio.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95AECDE-18A8-A2D8-983B-3AAC6DFED82E}"/>
              </a:ext>
            </a:extLst>
          </p:cNvPr>
          <p:cNvSpPr txBox="1"/>
          <p:nvPr/>
        </p:nvSpPr>
        <p:spPr>
          <a:xfrm>
            <a:off x="6704750" y="4536231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 Mio.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53D3A3FB-AA64-A751-26A0-F7FDEF4CFC9B}"/>
              </a:ext>
            </a:extLst>
          </p:cNvPr>
          <p:cNvSpPr txBox="1"/>
          <p:nvPr/>
        </p:nvSpPr>
        <p:spPr>
          <a:xfrm>
            <a:off x="7641931" y="4536231"/>
            <a:ext cx="74107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 Mio.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3B1474FC-9F68-B321-0112-DCB4B1A48A16}"/>
              </a:ext>
            </a:extLst>
          </p:cNvPr>
          <p:cNvSpPr txBox="1"/>
          <p:nvPr/>
        </p:nvSpPr>
        <p:spPr>
          <a:xfrm>
            <a:off x="288925" y="935831"/>
            <a:ext cx="7128792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Kostenergebnisse (Gesamt BKP 230, 240, 244, 250, 252) 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Option A 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A136D981-BA92-282F-E074-8A43386AEEC4}"/>
              </a:ext>
            </a:extLst>
          </p:cNvPr>
          <p:cNvSpPr/>
          <p:nvPr/>
        </p:nvSpPr>
        <p:spPr>
          <a:xfrm>
            <a:off x="5628930" y="3506574"/>
            <a:ext cx="1803570" cy="648072"/>
          </a:xfrm>
          <a:prstGeom prst="rect">
            <a:avLst/>
          </a:prstGeom>
          <a:pattFill prst="wdDnDiag">
            <a:fgClr>
              <a:schemeClr val="tx1">
                <a:lumMod val="75000"/>
                <a:lumOff val="25000"/>
              </a:schemeClr>
            </a:fgClr>
            <a:bgClr>
              <a:schemeClr val="accent1">
                <a:lumMod val="20000"/>
                <a:lumOff val="80000"/>
              </a:schemeClr>
            </a:bgClr>
          </a:pattFill>
          <a:ln w="2540">
            <a:solidFill>
              <a:schemeClr val="tx1">
                <a:lumMod val="75000"/>
                <a:lumOff val="2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A45DB10A-CB48-B3F9-C8F8-3B8B4E4F93CD}"/>
              </a:ext>
            </a:extLst>
          </p:cNvPr>
          <p:cNvSpPr txBox="1"/>
          <p:nvPr/>
        </p:nvSpPr>
        <p:spPr>
          <a:xfrm>
            <a:off x="1194066" y="3462454"/>
            <a:ext cx="47623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Verbesserung </a:t>
            </a:r>
          </a:p>
          <a:p>
            <a:pPr algn="ctr"/>
            <a:r>
              <a:rPr lang="de-CH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1’937’571.00 CHF (- 43.4 %)</a:t>
            </a:r>
          </a:p>
        </p:txBody>
      </p:sp>
    </p:spTree>
    <p:extLst>
      <p:ext uri="{BB962C8B-B14F-4D97-AF65-F5344CB8AC3E}">
        <p14:creationId xmlns:p14="http://schemas.microsoft.com/office/powerpoint/2010/main" val="46903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01489-9634-AB7B-436F-8A15A182E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id="{2D8CA325-108E-D7EB-8ECA-486C70EF4AFF}"/>
              </a:ext>
            </a:extLst>
          </p:cNvPr>
          <p:cNvSpPr txBox="1"/>
          <p:nvPr/>
        </p:nvSpPr>
        <p:spPr>
          <a:xfrm>
            <a:off x="288925" y="935831"/>
            <a:ext cx="71287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Vergleich Angebotssummen Paketvergabe / Einzelvergabe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66191AF5-551E-3D85-6382-9155C2E51EE5}"/>
              </a:ext>
            </a:extLst>
          </p:cNvPr>
          <p:cNvSpPr/>
          <p:nvPr/>
        </p:nvSpPr>
        <p:spPr>
          <a:xfrm>
            <a:off x="288925" y="2527259"/>
            <a:ext cx="1995946" cy="504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500" dirty="0"/>
              <a:t>Angebotssumme </a:t>
            </a:r>
          </a:p>
          <a:p>
            <a:r>
              <a:rPr lang="de-CH" sz="1200" dirty="0"/>
              <a:t>(Gesamttotal ohne MwSt.)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4C368F75-A577-96AD-858B-BD1ADCBBCB36}"/>
              </a:ext>
            </a:extLst>
          </p:cNvPr>
          <p:cNvSpPr/>
          <p:nvPr/>
        </p:nvSpPr>
        <p:spPr>
          <a:xfrm>
            <a:off x="288925" y="3842764"/>
            <a:ext cx="1995946" cy="96822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500" dirty="0"/>
              <a:t>Delta Budget ERNE</a:t>
            </a:r>
          </a:p>
          <a:p>
            <a:r>
              <a:rPr lang="de-CH" sz="1400" dirty="0"/>
              <a:t>(Budget: 1’821’042 CHF)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5EA5BB94-6FC4-03C1-F999-D9A0BF4942BE}"/>
              </a:ext>
            </a:extLst>
          </p:cNvPr>
          <p:cNvSpPr/>
          <p:nvPr/>
        </p:nvSpPr>
        <p:spPr>
          <a:xfrm>
            <a:off x="2450563" y="1828391"/>
            <a:ext cx="1800000" cy="540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/>
              <a:t>UN A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DE7C4FCA-843C-FE55-BECD-9AF6EBB51A3D}"/>
              </a:ext>
            </a:extLst>
          </p:cNvPr>
          <p:cNvSpPr/>
          <p:nvPr/>
        </p:nvSpPr>
        <p:spPr>
          <a:xfrm>
            <a:off x="4458448" y="1828391"/>
            <a:ext cx="1800000" cy="540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/>
              <a:t> UNA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73C51921-4B35-4050-2BFE-6413CCCEFD18}"/>
              </a:ext>
            </a:extLst>
          </p:cNvPr>
          <p:cNvSpPr/>
          <p:nvPr/>
        </p:nvSpPr>
        <p:spPr>
          <a:xfrm>
            <a:off x="6464439" y="1828391"/>
            <a:ext cx="1800000" cy="540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/>
              <a:t>UN B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368EFBA3-3079-1E6C-2181-8F53CD2D5A24}"/>
              </a:ext>
            </a:extLst>
          </p:cNvPr>
          <p:cNvSpPr/>
          <p:nvPr/>
        </p:nvSpPr>
        <p:spPr>
          <a:xfrm>
            <a:off x="2450563" y="2529737"/>
            <a:ext cx="1800000" cy="5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2’559’453.20 CHF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7D10F369-643D-3FAF-96F7-8D56E61B48D1}"/>
              </a:ext>
            </a:extLst>
          </p:cNvPr>
          <p:cNvSpPr/>
          <p:nvPr/>
        </p:nvSpPr>
        <p:spPr>
          <a:xfrm>
            <a:off x="2450563" y="3186428"/>
            <a:ext cx="1800000" cy="5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1’8000 00.00 CHF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5D527F48-2A58-793A-86A0-F909648F190B}"/>
              </a:ext>
            </a:extLst>
          </p:cNvPr>
          <p:cNvSpPr/>
          <p:nvPr/>
        </p:nvSpPr>
        <p:spPr>
          <a:xfrm>
            <a:off x="2450563" y="3842761"/>
            <a:ext cx="1800000" cy="96822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>
                <a:solidFill>
                  <a:srgbClr val="38884D"/>
                </a:solidFill>
              </a:rPr>
              <a:t>- 21’042.00 CHF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68788B6B-A70A-2991-C9C3-319021E35540}"/>
              </a:ext>
            </a:extLst>
          </p:cNvPr>
          <p:cNvSpPr/>
          <p:nvPr/>
        </p:nvSpPr>
        <p:spPr>
          <a:xfrm>
            <a:off x="4458448" y="2529737"/>
            <a:ext cx="1800000" cy="5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916’000.00 CHF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16211FCF-3BCD-1180-D7C2-0A36FC57263D}"/>
              </a:ext>
            </a:extLst>
          </p:cNvPr>
          <p:cNvSpPr/>
          <p:nvPr/>
        </p:nvSpPr>
        <p:spPr>
          <a:xfrm>
            <a:off x="4458448" y="3186428"/>
            <a:ext cx="1800000" cy="5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680’000.00 CHF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68B656AD-87DB-7960-6CA9-FBF200EB61C4}"/>
              </a:ext>
            </a:extLst>
          </p:cNvPr>
          <p:cNvSpPr/>
          <p:nvPr/>
        </p:nvSpPr>
        <p:spPr>
          <a:xfrm>
            <a:off x="4458448" y="3842762"/>
            <a:ext cx="1800000" cy="432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>
                <a:solidFill>
                  <a:srgbClr val="C00000"/>
                </a:solidFill>
              </a:rPr>
              <a:t> + 257’527.00 CHF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D71EBB78-6357-A312-4267-80E1A605A2EE}"/>
              </a:ext>
            </a:extLst>
          </p:cNvPr>
          <p:cNvSpPr/>
          <p:nvPr/>
        </p:nvSpPr>
        <p:spPr>
          <a:xfrm>
            <a:off x="6464439" y="2529737"/>
            <a:ext cx="1800000" cy="5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604’934.00 CHF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C298478F-09A6-8A56-95C6-A27F5D009D63}"/>
              </a:ext>
            </a:extLst>
          </p:cNvPr>
          <p:cNvSpPr/>
          <p:nvPr/>
        </p:nvSpPr>
        <p:spPr>
          <a:xfrm>
            <a:off x="6464439" y="3186428"/>
            <a:ext cx="1800000" cy="5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545’678.00 CHF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D589D753-2135-1906-74FD-BFF20D6AD27E}"/>
              </a:ext>
            </a:extLst>
          </p:cNvPr>
          <p:cNvSpPr/>
          <p:nvPr/>
        </p:nvSpPr>
        <p:spPr>
          <a:xfrm>
            <a:off x="6464439" y="3842762"/>
            <a:ext cx="1800000" cy="432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>
                <a:solidFill>
                  <a:srgbClr val="38884D"/>
                </a:solidFill>
              </a:rPr>
              <a:t> - 85’377.00 CHF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FFEAF62C-4F98-BCCD-C045-9DB327596315}"/>
              </a:ext>
            </a:extLst>
          </p:cNvPr>
          <p:cNvSpPr/>
          <p:nvPr/>
        </p:nvSpPr>
        <p:spPr>
          <a:xfrm>
            <a:off x="8462814" y="1828391"/>
            <a:ext cx="1800000" cy="540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/>
              <a:t>UN C</a:t>
            </a: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39F4E633-E84A-9533-84B2-D55E5DFC2481}"/>
              </a:ext>
            </a:extLst>
          </p:cNvPr>
          <p:cNvSpPr/>
          <p:nvPr/>
        </p:nvSpPr>
        <p:spPr>
          <a:xfrm>
            <a:off x="8462814" y="2529737"/>
            <a:ext cx="1800000" cy="5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1’002’689.00 CHF</a:t>
            </a: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4E83342C-60DA-65EF-89FE-E4C6BE5671A4}"/>
              </a:ext>
            </a:extLst>
          </p:cNvPr>
          <p:cNvSpPr/>
          <p:nvPr/>
        </p:nvSpPr>
        <p:spPr>
          <a:xfrm>
            <a:off x="8462814" y="3186428"/>
            <a:ext cx="1800000" cy="5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812’526.00 CHF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6660F192-10C8-C7D6-83ED-5869EB0DE055}"/>
              </a:ext>
            </a:extLst>
          </p:cNvPr>
          <p:cNvSpPr/>
          <p:nvPr/>
        </p:nvSpPr>
        <p:spPr>
          <a:xfrm>
            <a:off x="8462814" y="3842762"/>
            <a:ext cx="1800000" cy="432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>
                <a:solidFill>
                  <a:srgbClr val="C00000"/>
                </a:solidFill>
              </a:rPr>
              <a:t>+ 39’932.00 CHF</a:t>
            </a:r>
          </a:p>
        </p:txBody>
      </p: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1D354702-CF5D-2445-42EF-EF3D6A74A7DA}"/>
              </a:ext>
            </a:extLst>
          </p:cNvPr>
          <p:cNvCxnSpPr>
            <a:cxnSpLocks/>
          </p:cNvCxnSpPr>
          <p:nvPr/>
        </p:nvCxnSpPr>
        <p:spPr>
          <a:xfrm>
            <a:off x="288925" y="5760367"/>
            <a:ext cx="1087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feil: Chevron 2">
            <a:extLst>
              <a:ext uri="{FF2B5EF4-FFF2-40B4-BE49-F238E27FC236}">
                <a16:creationId xmlns:a16="http://schemas.microsoft.com/office/drawing/2014/main" id="{5DD053CC-B60F-3E61-64F0-103C542C4A32}"/>
              </a:ext>
            </a:extLst>
          </p:cNvPr>
          <p:cNvSpPr/>
          <p:nvPr/>
        </p:nvSpPr>
        <p:spPr>
          <a:xfrm>
            <a:off x="3434112" y="5901636"/>
            <a:ext cx="2180035" cy="39600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4" name="Pfeil: Chevron 3">
            <a:extLst>
              <a:ext uri="{FF2B5EF4-FFF2-40B4-BE49-F238E27FC236}">
                <a16:creationId xmlns:a16="http://schemas.microsoft.com/office/drawing/2014/main" id="{20C3C856-BDC0-9082-5C81-FD843E7D7B59}"/>
              </a:ext>
            </a:extLst>
          </p:cNvPr>
          <p:cNvSpPr/>
          <p:nvPr/>
        </p:nvSpPr>
        <p:spPr>
          <a:xfrm>
            <a:off x="5473006" y="5829636"/>
            <a:ext cx="2180035" cy="540000"/>
          </a:xfrm>
          <a:prstGeom prst="chevron">
            <a:avLst/>
          </a:pr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5" name="Pfeil: Chevron 4">
            <a:extLst>
              <a:ext uri="{FF2B5EF4-FFF2-40B4-BE49-F238E27FC236}">
                <a16:creationId xmlns:a16="http://schemas.microsoft.com/office/drawing/2014/main" id="{F85DA70D-B519-2B26-59AB-3E73F5361F1F}"/>
              </a:ext>
            </a:extLst>
          </p:cNvPr>
          <p:cNvSpPr/>
          <p:nvPr/>
        </p:nvSpPr>
        <p:spPr>
          <a:xfrm>
            <a:off x="7511900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694BD8D-D114-6D36-7ED7-3928F18DEB83}"/>
              </a:ext>
            </a:extLst>
          </p:cNvPr>
          <p:cNvSpPr txBox="1"/>
          <p:nvPr/>
        </p:nvSpPr>
        <p:spPr>
          <a:xfrm>
            <a:off x="3686387" y="5961136"/>
            <a:ext cx="18376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Strategieentwicklung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0D58E17-57CC-74E4-5FE0-B133722D56B7}"/>
              </a:ext>
            </a:extLst>
          </p:cNvPr>
          <p:cNvSpPr txBox="1"/>
          <p:nvPr/>
        </p:nvSpPr>
        <p:spPr>
          <a:xfrm>
            <a:off x="5725280" y="5946553"/>
            <a:ext cx="178661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500" dirty="0">
                <a:solidFill>
                  <a:schemeClr val="bg1"/>
                </a:solidFill>
              </a:rPr>
              <a:t>Strategieumsetzung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B540C72-EFE3-325B-E629-32CF4F10BE80}"/>
              </a:ext>
            </a:extLst>
          </p:cNvPr>
          <p:cNvSpPr txBox="1"/>
          <p:nvPr/>
        </p:nvSpPr>
        <p:spPr>
          <a:xfrm>
            <a:off x="7713150" y="5961137"/>
            <a:ext cx="12162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Ergebnisse</a:t>
            </a:r>
          </a:p>
        </p:txBody>
      </p:sp>
      <p:sp>
        <p:nvSpPr>
          <p:cNvPr id="11" name="Pfeil: Chevron 10">
            <a:extLst>
              <a:ext uri="{FF2B5EF4-FFF2-40B4-BE49-F238E27FC236}">
                <a16:creationId xmlns:a16="http://schemas.microsoft.com/office/drawing/2014/main" id="{300C09DA-CDDE-4E74-C194-417668EFD459}"/>
              </a:ext>
            </a:extLst>
          </p:cNvPr>
          <p:cNvSpPr/>
          <p:nvPr/>
        </p:nvSpPr>
        <p:spPr>
          <a:xfrm>
            <a:off x="1395218" y="5905087"/>
            <a:ext cx="2180035" cy="395280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de-CH">
              <a:solidFill>
                <a:schemeClr val="accent2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06B5776-DEF3-F91C-0968-203E6FB4680B}"/>
              </a:ext>
            </a:extLst>
          </p:cNvPr>
          <p:cNvSpPr txBox="1"/>
          <p:nvPr/>
        </p:nvSpPr>
        <p:spPr>
          <a:xfrm>
            <a:off x="1596470" y="5964227"/>
            <a:ext cx="1621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solidFill>
                  <a:schemeClr val="bg1"/>
                </a:solidFill>
              </a:rPr>
              <a:t>Grundlagenermittlung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8B71736-2770-8831-E99F-861AEB13031B}"/>
              </a:ext>
            </a:extLst>
          </p:cNvPr>
          <p:cNvSpPr txBox="1"/>
          <p:nvPr/>
        </p:nvSpPr>
        <p:spPr>
          <a:xfrm>
            <a:off x="2448669" y="1504614"/>
            <a:ext cx="1799999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1500" dirty="0"/>
              <a:t>Paket HLS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C82C84EB-F491-DE5E-CEAE-CFEB4D3787BD}"/>
              </a:ext>
            </a:extLst>
          </p:cNvPr>
          <p:cNvSpPr txBox="1"/>
          <p:nvPr/>
        </p:nvSpPr>
        <p:spPr>
          <a:xfrm>
            <a:off x="6442050" y="1498146"/>
            <a:ext cx="1799999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1500" dirty="0"/>
              <a:t>Lüftung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4049CAB-AFE5-5BED-532C-B424ACDF13C4}"/>
              </a:ext>
            </a:extLst>
          </p:cNvPr>
          <p:cNvSpPr txBox="1"/>
          <p:nvPr/>
        </p:nvSpPr>
        <p:spPr>
          <a:xfrm>
            <a:off x="4455911" y="1498146"/>
            <a:ext cx="1799999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1500" dirty="0"/>
              <a:t>Heizung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F7FF7E11-CCC5-751B-A378-9CC3CD4E6627}"/>
              </a:ext>
            </a:extLst>
          </p:cNvPr>
          <p:cNvSpPr txBox="1"/>
          <p:nvPr/>
        </p:nvSpPr>
        <p:spPr>
          <a:xfrm>
            <a:off x="8462815" y="1491070"/>
            <a:ext cx="1799999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1500" dirty="0"/>
              <a:t>Sanitär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4F7E5BBC-0091-8E06-720A-6D06C325D7B8}"/>
              </a:ext>
            </a:extLst>
          </p:cNvPr>
          <p:cNvSpPr/>
          <p:nvPr/>
        </p:nvSpPr>
        <p:spPr>
          <a:xfrm>
            <a:off x="288925" y="3186428"/>
            <a:ext cx="1995946" cy="504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500" dirty="0" err="1"/>
              <a:t>Abgebotssumme</a:t>
            </a:r>
            <a:r>
              <a:rPr lang="de-CH" sz="1500" dirty="0"/>
              <a:t> </a:t>
            </a:r>
          </a:p>
          <a:p>
            <a:r>
              <a:rPr lang="de-CH" sz="1200" dirty="0"/>
              <a:t>(Gesamttotal ohne MwSt.)</a:t>
            </a: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E613425F-B5D9-BB03-6791-1401B52208D7}"/>
              </a:ext>
            </a:extLst>
          </p:cNvPr>
          <p:cNvSpPr/>
          <p:nvPr/>
        </p:nvSpPr>
        <p:spPr>
          <a:xfrm>
            <a:off x="4455910" y="4378997"/>
            <a:ext cx="5806904" cy="432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de-CH" sz="1500" dirty="0">
                <a:solidFill>
                  <a:srgbClr val="C00000"/>
                </a:solidFill>
              </a:rPr>
              <a:t>   +  212’082.00 CHF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364959AB-398F-0D0E-C3D6-33E071BE84F4}"/>
              </a:ext>
            </a:extLst>
          </p:cNvPr>
          <p:cNvSpPr txBox="1"/>
          <p:nvPr/>
        </p:nvSpPr>
        <p:spPr>
          <a:xfrm>
            <a:off x="288925" y="4964882"/>
            <a:ext cx="51845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Vergabeziel (Paketvergabe): 1’750’000 CHF</a:t>
            </a:r>
          </a:p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Vergabeziel (Einzelvergabe): 1’810’000 CHF</a:t>
            </a: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5844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CF9F3-4ACF-7FE3-2F24-6E367BBA0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3684312B-A63A-5E0A-0E6C-741D90911E31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6192193" cy="11521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dirty="0">
                <a:solidFill>
                  <a:schemeClr val="accent1"/>
                </a:solidFill>
                <a:latin typeface="+mn-lt"/>
              </a:rPr>
              <a:t>Projektübergreifende Mehrwerte</a:t>
            </a:r>
            <a:endParaRPr lang="de-CH" sz="3200" dirty="0">
              <a:latin typeface="+mn-lt"/>
            </a:endParaRPr>
          </a:p>
          <a:p>
            <a:endParaRPr lang="de-CH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8FF3762-E372-2A40-A2C6-6822BD8E6496}"/>
              </a:ext>
            </a:extLst>
          </p:cNvPr>
          <p:cNvSpPr txBox="1"/>
          <p:nvPr/>
        </p:nvSpPr>
        <p:spPr>
          <a:xfrm>
            <a:off x="432445" y="1943943"/>
            <a:ext cx="9793088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Aufbau einer strategischen Lieferantenbasis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 Rahmen des Projekts wurde die Grundlage für langfristige Zusammenarbeitsvereinbarungen, Lieferantenvereinbarungen geschaffen </a:t>
            </a:r>
          </a:p>
          <a:p>
            <a:pPr>
              <a:lnSpc>
                <a:spcPct val="150000"/>
              </a:lnSpc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(z. B. Nussbaum AG, BWT Aqua AG, Georg Fischer AG, Sanitas Troesch AG, Meier Tobler AG ….)</a:t>
            </a:r>
          </a:p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CH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Sicherstellung eines finanziellen Rückflusses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Durch entsprechende Lieferantenvereinbarungen kann ein </a:t>
            </a:r>
            <a:r>
              <a:rPr lang="de-CH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jährlicher Rückfluss von &gt; 100’000 CHF </a:t>
            </a: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generiert werden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Dafür aktive Platzierung der Lieferantenprodukte in unseren Ausschreibungen und Schlussverhandlungen</a:t>
            </a:r>
          </a:p>
          <a:p>
            <a:pPr>
              <a:lnSpc>
                <a:spcPct val="150000"/>
              </a:lnSpc>
            </a:pPr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500" dirty="0"/>
          </a:p>
        </p:txBody>
      </p:sp>
    </p:spTree>
    <p:extLst>
      <p:ext uri="{BB962C8B-B14F-4D97-AF65-F5344CB8AC3E}">
        <p14:creationId xmlns:p14="http://schemas.microsoft.com/office/powerpoint/2010/main" val="321222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0ECCE-17AB-75F4-801F-A0729BAFC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E3155B15-9D92-EDF8-A03E-E66F1CD12B33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6192193" cy="72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b="1" dirty="0">
                <a:solidFill>
                  <a:schemeClr val="accent1"/>
                </a:solidFill>
                <a:latin typeface="+mn-lt"/>
              </a:rPr>
              <a:t>Weitere Projekte</a:t>
            </a:r>
            <a:endParaRPr lang="de-CH" sz="32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E6B827A-D405-8D28-BAA7-EC1029BE86DA}"/>
              </a:ext>
            </a:extLst>
          </p:cNvPr>
          <p:cNvSpPr txBox="1"/>
          <p:nvPr/>
        </p:nvSpPr>
        <p:spPr>
          <a:xfrm>
            <a:off x="432445" y="1494195"/>
            <a:ext cx="9793088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CH" sz="16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</a:rPr>
              <a:t>Projekt Furka Strasse, PL Fiona Hoffbauer, Türbeschaffung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    Verhandlungen mit der Firma Hörmann geführt Projekt Verbesserung erzielt</a:t>
            </a:r>
          </a:p>
          <a:p>
            <a:endParaRPr lang="de-CH" sz="16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</a:rPr>
              <a:t>Projekt Dierikon, PL Thoma Christian 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    Für Christian Plattenleger nur Monteure gesucht da er Probleme mit seinem SUB hatte.</a:t>
            </a:r>
          </a:p>
          <a:p>
            <a:endParaRPr lang="de-CH" sz="16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</a:rPr>
              <a:t>Projekt V Zug Zephyr West, PL Orth Jan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    Raffel Lamellen Storen Angebot durch Warema, 3 Weitere Storen Anbieter angefragt ob Sie mitrechnen 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    können, Auftrag Summe ca. 550 000.- CHF dies schafft Transparenz.</a:t>
            </a:r>
          </a:p>
          <a:p>
            <a:endParaRPr lang="de-CH" sz="16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</a:rPr>
              <a:t>Projekt Böhringer (DE) PL Kanzenbach Marc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    S/H/L/E/SP/MSR/ Subunternehmer gesucht die die Ausschreibung rechnen können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    Hotelzimmer 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    Felix Lena Beschaffung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</a:rPr>
              <a:t>Projekt BUSA Herisau, PL Geburzi Philip, Franz Fabian Nitsche, 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    Umgebungsarbeiten Budget Probleme, Ab Gebote eingefordert, Mittelpreisermittlungen durchgeführt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    Technische Bereinigungsgespräche und Schlussgespräche aufgegleist</a:t>
            </a:r>
          </a:p>
          <a:p>
            <a:r>
              <a:rPr lang="de-CH" sz="1600" b="1" dirty="0">
                <a:solidFill>
                  <a:srgbClr val="365294"/>
                </a:solidFill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400" b="1" dirty="0">
              <a:solidFill>
                <a:srgbClr val="3652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2884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D2E74-C08C-75D2-4194-D66A2658F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844BDF36-3A7E-FA61-72ED-C67F1A8347AB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6192193" cy="72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A9DB497-0150-10DC-14DF-97C012474155}"/>
              </a:ext>
            </a:extLst>
          </p:cNvPr>
          <p:cNvSpPr txBox="1"/>
          <p:nvPr/>
        </p:nvSpPr>
        <p:spPr>
          <a:xfrm>
            <a:off x="576461" y="1716662"/>
            <a:ext cx="806312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</a:rPr>
              <a:t>Projekt Hotel Winterthur, TL Brian Robin Zusammenarbeit BIM Modelliertes arbeiten, Planer, SUB, Lieferant.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6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</a:rPr>
              <a:t>Projekt Kaserne </a:t>
            </a:r>
            <a:r>
              <a:rPr lang="de-CH" sz="1600" b="1" dirty="0" err="1">
                <a:solidFill>
                  <a:srgbClr val="365294"/>
                </a:solidFill>
              </a:rPr>
              <a:t>Chamblon</a:t>
            </a:r>
            <a:r>
              <a:rPr lang="de-CH" sz="1600" b="1" dirty="0">
                <a:solidFill>
                  <a:srgbClr val="365294"/>
                </a:solidFill>
              </a:rPr>
              <a:t> TL El Quar Zied, Austausch Beschaffung, HLKS Planer, Partnerunternehmungen Lieferanten</a:t>
            </a:r>
          </a:p>
          <a:p>
            <a:endParaRPr lang="de-CH" sz="16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</a:rPr>
              <a:t>Auftragsgewinnungsprojekt BGZ Schwamendingen TL Daniel Leber</a:t>
            </a:r>
          </a:p>
          <a:p>
            <a:endParaRPr lang="de-CH" sz="16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b="1" dirty="0">
                <a:solidFill>
                  <a:srgbClr val="365294"/>
                </a:solidFill>
              </a:rPr>
              <a:t>Monatlicher Austausch mit Marcel Baumgartner Leiter Beschaffung Erne Bau und Heinz Genter Beschaffung Material Erne Holzbau</a:t>
            </a:r>
          </a:p>
        </p:txBody>
      </p:sp>
    </p:spTree>
    <p:extLst>
      <p:ext uri="{BB962C8B-B14F-4D97-AF65-F5344CB8AC3E}">
        <p14:creationId xmlns:p14="http://schemas.microsoft.com/office/powerpoint/2010/main" val="7746362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7D15A4A-2250-E287-6E26-F5588297F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4552" y="2903557"/>
            <a:ext cx="3224020" cy="2359299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81F5179B-C045-9C00-7FA8-DEDC1FA65E67}"/>
              </a:ext>
            </a:extLst>
          </p:cNvPr>
          <p:cNvSpPr/>
          <p:nvPr/>
        </p:nvSpPr>
        <p:spPr>
          <a:xfrm rot="18871209">
            <a:off x="3718110" y="2371555"/>
            <a:ext cx="1584176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DF40BC4A-CEB3-C5EE-5679-0C89A8D76FE4}"/>
              </a:ext>
            </a:extLst>
          </p:cNvPr>
          <p:cNvSpPr/>
          <p:nvPr/>
        </p:nvSpPr>
        <p:spPr>
          <a:xfrm rot="18871209">
            <a:off x="6286941" y="5006016"/>
            <a:ext cx="1584176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343F6E14-7C7F-B324-50D6-2D36062A7463}"/>
              </a:ext>
            </a:extLst>
          </p:cNvPr>
          <p:cNvSpPr/>
          <p:nvPr/>
        </p:nvSpPr>
        <p:spPr>
          <a:xfrm rot="2569142">
            <a:off x="6184563" y="2272074"/>
            <a:ext cx="1584176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72118FBE-CC49-E086-17F7-92095CE832C4}"/>
              </a:ext>
            </a:extLst>
          </p:cNvPr>
          <p:cNvSpPr/>
          <p:nvPr/>
        </p:nvSpPr>
        <p:spPr>
          <a:xfrm rot="2569142">
            <a:off x="3585358" y="5002949"/>
            <a:ext cx="1584176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Kreis: nicht ausgefüllt 10">
            <a:extLst>
              <a:ext uri="{FF2B5EF4-FFF2-40B4-BE49-F238E27FC236}">
                <a16:creationId xmlns:a16="http://schemas.microsoft.com/office/drawing/2014/main" id="{DAC72815-1D7F-9604-91BB-775B2CA2EC77}"/>
              </a:ext>
            </a:extLst>
          </p:cNvPr>
          <p:cNvSpPr/>
          <p:nvPr/>
        </p:nvSpPr>
        <p:spPr>
          <a:xfrm>
            <a:off x="3816821" y="2241377"/>
            <a:ext cx="3757988" cy="3669308"/>
          </a:xfrm>
          <a:prstGeom prst="donut">
            <a:avLst>
              <a:gd name="adj" fmla="val 1859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>
              <a:solidFill>
                <a:schemeClr val="tx1"/>
              </a:solidFill>
            </a:endParaRPr>
          </a:p>
        </p:txBody>
      </p: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58E4C6BB-5897-786E-2B3D-221B152C9439}"/>
              </a:ext>
            </a:extLst>
          </p:cNvPr>
          <p:cNvCxnSpPr>
            <a:cxnSpLocks/>
          </p:cNvCxnSpPr>
          <p:nvPr/>
        </p:nvCxnSpPr>
        <p:spPr>
          <a:xfrm>
            <a:off x="5695815" y="2159967"/>
            <a:ext cx="0" cy="77254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DD6B8527-4A83-986F-83C1-7C7D9828C144}"/>
              </a:ext>
            </a:extLst>
          </p:cNvPr>
          <p:cNvCxnSpPr/>
          <p:nvPr/>
        </p:nvCxnSpPr>
        <p:spPr>
          <a:xfrm>
            <a:off x="5678815" y="5224418"/>
            <a:ext cx="0" cy="72008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79707D0A-5A2B-C4F7-DB98-1B5E3BBFE070}"/>
              </a:ext>
            </a:extLst>
          </p:cNvPr>
          <p:cNvCxnSpPr>
            <a:cxnSpLocks/>
          </p:cNvCxnSpPr>
          <p:nvPr/>
        </p:nvCxnSpPr>
        <p:spPr>
          <a:xfrm>
            <a:off x="3721125" y="4027132"/>
            <a:ext cx="7890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FCC780B3-7696-D212-EABA-D50B8C9ABB00}"/>
              </a:ext>
            </a:extLst>
          </p:cNvPr>
          <p:cNvCxnSpPr>
            <a:cxnSpLocks/>
          </p:cNvCxnSpPr>
          <p:nvPr/>
        </p:nvCxnSpPr>
        <p:spPr>
          <a:xfrm>
            <a:off x="6896048" y="4027132"/>
            <a:ext cx="765048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platzhalter 1">
            <a:extLst>
              <a:ext uri="{FF2B5EF4-FFF2-40B4-BE49-F238E27FC236}">
                <a16:creationId xmlns:a16="http://schemas.microsoft.com/office/drawing/2014/main" id="{6BDC2D35-00B5-AC6B-CC59-2E91CF411B02}"/>
              </a:ext>
            </a:extLst>
          </p:cNvPr>
          <p:cNvSpPr txBox="1">
            <a:spLocks/>
          </p:cNvSpPr>
          <p:nvPr/>
        </p:nvSpPr>
        <p:spPr>
          <a:xfrm>
            <a:off x="144413" y="935833"/>
            <a:ext cx="9217024" cy="57606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dirty="0">
                <a:solidFill>
                  <a:schemeClr val="accent1"/>
                </a:solidFill>
                <a:latin typeface="+mn-lt"/>
              </a:rPr>
              <a:t>Unsere Erfolgsfaktoren</a:t>
            </a:r>
            <a:endParaRPr lang="de-CH" sz="3200" dirty="0">
              <a:latin typeface="+mn-lt"/>
            </a:endParaRPr>
          </a:p>
          <a:p>
            <a:endParaRPr lang="de-CH" dirty="0"/>
          </a:p>
        </p:txBody>
      </p:sp>
      <p:pic>
        <p:nvPicPr>
          <p:cNvPr id="25" name="Grafik 24" descr="Prost Silhouette">
            <a:extLst>
              <a:ext uri="{FF2B5EF4-FFF2-40B4-BE49-F238E27FC236}">
                <a16:creationId xmlns:a16="http://schemas.microsoft.com/office/drawing/2014/main" id="{2123159D-A703-A81E-FD85-F47B9F6C60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7560" y="2738656"/>
            <a:ext cx="666000" cy="666000"/>
          </a:xfrm>
          <a:prstGeom prst="rect">
            <a:avLst/>
          </a:prstGeom>
        </p:spPr>
      </p:pic>
      <p:pic>
        <p:nvPicPr>
          <p:cNvPr id="27" name="Grafik 26" descr="Kennzeichen Silhouette">
            <a:extLst>
              <a:ext uri="{FF2B5EF4-FFF2-40B4-BE49-F238E27FC236}">
                <a16:creationId xmlns:a16="http://schemas.microsoft.com/office/drawing/2014/main" id="{024972CE-52FE-C792-F6B0-2E1C06CB26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4322" y="2738656"/>
            <a:ext cx="666000" cy="666000"/>
          </a:xfrm>
          <a:prstGeom prst="rect">
            <a:avLst/>
          </a:prstGeom>
        </p:spPr>
      </p:pic>
      <p:pic>
        <p:nvPicPr>
          <p:cNvPr id="29" name="Grafik 28" descr="Marketing Silhouette">
            <a:extLst>
              <a:ext uri="{FF2B5EF4-FFF2-40B4-BE49-F238E27FC236}">
                <a16:creationId xmlns:a16="http://schemas.microsoft.com/office/drawing/2014/main" id="{4D830196-AB5C-EB44-CCE0-425F3F2F99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83517" y="4684300"/>
            <a:ext cx="666000" cy="666000"/>
          </a:xfrm>
          <a:prstGeom prst="rect">
            <a:avLst/>
          </a:prstGeom>
        </p:spPr>
      </p:pic>
      <p:pic>
        <p:nvPicPr>
          <p:cNvPr id="32" name="Grafik 31" descr="Lupe Silhouette">
            <a:extLst>
              <a:ext uri="{FF2B5EF4-FFF2-40B4-BE49-F238E27FC236}">
                <a16:creationId xmlns:a16="http://schemas.microsoft.com/office/drawing/2014/main" id="{37DEF8AF-0DFE-9165-D300-BB9494BEF3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07253" y="4666050"/>
            <a:ext cx="666000" cy="666000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06CC7EC6-8C4F-2DCE-DA33-5AC87950319E}"/>
              </a:ext>
            </a:extLst>
          </p:cNvPr>
          <p:cNvSpPr txBox="1"/>
          <p:nvPr/>
        </p:nvSpPr>
        <p:spPr>
          <a:xfrm>
            <a:off x="669104" y="2481754"/>
            <a:ext cx="30948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Teamwork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Zusammenarbeit stärken und gemeinsam als Team Lösungen finden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2B74EAF4-4219-78ED-9CAD-15B0189E3AA0}"/>
              </a:ext>
            </a:extLst>
          </p:cNvPr>
          <p:cNvSpPr txBox="1"/>
          <p:nvPr/>
        </p:nvSpPr>
        <p:spPr>
          <a:xfrm>
            <a:off x="669104" y="4347255"/>
            <a:ext cx="309481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Risikomanagement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Risiken früh erkennen, prüfen und gezielte Massnahmen einleiten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3C717FB0-0715-FCA9-A680-EA3E18DA8D41}"/>
              </a:ext>
            </a:extLst>
          </p:cNvPr>
          <p:cNvSpPr txBox="1"/>
          <p:nvPr/>
        </p:nvSpPr>
        <p:spPr>
          <a:xfrm>
            <a:off x="8058993" y="2476089"/>
            <a:ext cx="309481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Positiver Fokus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Ziel im Blick behalten, positiv denken und an den Erfolg glauben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C54EF0A5-4240-3AFA-11B8-B9A27DBB47C5}"/>
              </a:ext>
            </a:extLst>
          </p:cNvPr>
          <p:cNvSpPr txBox="1"/>
          <p:nvPr/>
        </p:nvSpPr>
        <p:spPr>
          <a:xfrm>
            <a:off x="8058993" y="4341025"/>
            <a:ext cx="3094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Kommunikation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Offene, klare Abstimmung mit allen Projektbeteiligten – intern, extern und mit Lieferanten</a:t>
            </a:r>
          </a:p>
          <a:p>
            <a:r>
              <a:rPr lang="de-CH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Fokus auf Kommunikation des Potentials</a:t>
            </a:r>
          </a:p>
        </p:txBody>
      </p:sp>
    </p:spTree>
    <p:extLst>
      <p:ext uri="{BB962C8B-B14F-4D97-AF65-F5344CB8AC3E}">
        <p14:creationId xmlns:p14="http://schemas.microsoft.com/office/powerpoint/2010/main" val="250361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Werkstrasse 3</a:t>
            </a:r>
          </a:p>
          <a:p>
            <a:pPr lvl="0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5080 Laufenburg</a:t>
            </a: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+41 62 869 81 81</a:t>
            </a:r>
            <a:endParaRPr lang="de-CH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1"/>
          </p:nvPr>
        </p:nvSpPr>
        <p:spPr>
          <a:xfrm>
            <a:off x="7056438" y="1368425"/>
            <a:ext cx="4176712" cy="719534"/>
          </a:xfrm>
        </p:spPr>
        <p:txBody>
          <a:bodyPr/>
          <a:lstStyle/>
          <a:p>
            <a:r>
              <a:rPr lang="de-CH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ERNE AG Holzbau</a:t>
            </a:r>
          </a:p>
        </p:txBody>
      </p:sp>
      <p:sp>
        <p:nvSpPr>
          <p:cNvPr id="9" name="AutoShape 9" hidden="1"/>
          <p:cNvSpPr>
            <a:spLocks noSelect="1" noChangeArrowheads="1"/>
          </p:cNvSpPr>
          <p:nvPr/>
        </p:nvSpPr>
        <p:spPr bwMode="auto">
          <a:xfrm>
            <a:off x="0" y="0"/>
            <a:ext cx="635000" cy="635000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CH"/>
          </a:p>
        </p:txBody>
      </p:sp>
      <p:sp>
        <p:nvSpPr>
          <p:cNvPr id="10" name="AutoShape 7" hidden="1"/>
          <p:cNvSpPr>
            <a:spLocks noSelect="1" noChangeArrowheads="1"/>
          </p:cNvSpPr>
          <p:nvPr/>
        </p:nvSpPr>
        <p:spPr bwMode="auto">
          <a:xfrm>
            <a:off x="0" y="0"/>
            <a:ext cx="635000" cy="635000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CH"/>
          </a:p>
        </p:txBody>
      </p:sp>
      <p:sp>
        <p:nvSpPr>
          <p:cNvPr id="11" name="AutoShape 5" hidden="1"/>
          <p:cNvSpPr>
            <a:spLocks noSelect="1" noChangeArrowheads="1"/>
          </p:cNvSpPr>
          <p:nvPr/>
        </p:nvSpPr>
        <p:spPr bwMode="auto">
          <a:xfrm>
            <a:off x="0" y="0"/>
            <a:ext cx="635000" cy="635000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CH"/>
          </a:p>
        </p:txBody>
      </p:sp>
      <p:sp>
        <p:nvSpPr>
          <p:cNvPr id="12" name="AutoShape 3" hidden="1"/>
          <p:cNvSpPr>
            <a:spLocks noSelect="1" noChangeArrowheads="1"/>
          </p:cNvSpPr>
          <p:nvPr/>
        </p:nvSpPr>
        <p:spPr bwMode="auto">
          <a:xfrm>
            <a:off x="0" y="0"/>
            <a:ext cx="635000" cy="635000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CH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115220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0" y="0"/>
            <a:ext cx="115220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304800"/>
            <a:ext cx="115220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altLang="de-DE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de-CH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304800"/>
            <a:ext cx="115220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0" y="609600"/>
            <a:ext cx="115220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altLang="de-DE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de-CH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0" y="609600"/>
            <a:ext cx="115220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0" y="914400"/>
            <a:ext cx="115220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altLang="de-DE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de-CH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0" y="914400"/>
            <a:ext cx="115220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0" y="1304925"/>
            <a:ext cx="115220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e-CH" altLang="de-DE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de-CH" altLang="de-DE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 </a:t>
            </a:r>
            <a:endParaRPr kumimoji="0" lang="de-CH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189" y="3541172"/>
            <a:ext cx="2592288" cy="766652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758EA0FE-B230-E98D-E2BF-DCCDEDA31DE4}"/>
              </a:ext>
            </a:extLst>
          </p:cNvPr>
          <p:cNvSpPr txBox="1"/>
          <p:nvPr/>
        </p:nvSpPr>
        <p:spPr>
          <a:xfrm>
            <a:off x="324062" y="3888159"/>
            <a:ext cx="5328592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CH" sz="2800" i="1" dirty="0">
                <a:solidFill>
                  <a:schemeClr val="accent3"/>
                </a:solidFill>
              </a:rPr>
              <a:t>Stark im Einzelnen.</a:t>
            </a:r>
          </a:p>
          <a:p>
            <a:pPr>
              <a:lnSpc>
                <a:spcPct val="150000"/>
              </a:lnSpc>
            </a:pPr>
            <a:r>
              <a:rPr lang="de-CH" sz="2800" i="1" dirty="0">
                <a:solidFill>
                  <a:schemeClr val="accent3"/>
                </a:solidFill>
              </a:rPr>
              <a:t>Unschlagbar zusammen.</a:t>
            </a:r>
          </a:p>
          <a:p>
            <a:pPr>
              <a:lnSpc>
                <a:spcPct val="150000"/>
              </a:lnSpc>
            </a:pPr>
            <a:r>
              <a:rPr lang="de-CH" sz="2800" i="1" dirty="0">
                <a:solidFill>
                  <a:schemeClr val="accent3"/>
                </a:solidFill>
              </a:rPr>
              <a:t>Gemeinsam</a:t>
            </a:r>
            <a:r>
              <a:rPr lang="de-CH" sz="2800" dirty="0">
                <a:solidFill>
                  <a:schemeClr val="accent3"/>
                </a:solidFill>
              </a:rPr>
              <a:t>                        .</a:t>
            </a:r>
            <a:r>
              <a:rPr lang="de-C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1501AD73-08A0-A826-63BF-CF6D41CA4B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5358" b="26408"/>
          <a:stretch>
            <a:fillRect/>
          </a:stretch>
        </p:blipFill>
        <p:spPr>
          <a:xfrm>
            <a:off x="2232646" y="5253290"/>
            <a:ext cx="1800200" cy="50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563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54292-EE9E-47CC-58EC-ECD0E61ED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A48E1BC6-0BC7-EA03-38DC-4D4558E9B307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7488832" cy="7920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000" b="1" dirty="0" err="1">
                <a:solidFill>
                  <a:schemeClr val="accent1"/>
                </a:solidFill>
                <a:latin typeface="+mn-lt"/>
              </a:rPr>
              <a:t>Basic@ERNE</a:t>
            </a:r>
            <a:r>
              <a:rPr lang="de-CH" sz="3000" b="1" dirty="0">
                <a:solidFill>
                  <a:schemeClr val="accent1"/>
                </a:solidFill>
                <a:latin typeface="+mn-lt"/>
              </a:rPr>
              <a:t> - Vergabe von Bauleistungen</a:t>
            </a:r>
            <a:endParaRPr lang="de-CH" sz="30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156EDB65-03F3-73E3-64FF-DF15832A4A3D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26973AE-4322-2A2F-EEB5-B35825AC4490}"/>
              </a:ext>
            </a:extLst>
          </p:cNvPr>
          <p:cNvSpPr txBox="1"/>
          <p:nvPr/>
        </p:nvSpPr>
        <p:spPr>
          <a:xfrm>
            <a:off x="288429" y="2190019"/>
            <a:ext cx="777686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1800" b="1" dirty="0">
                <a:solidFill>
                  <a:srgbClr val="365294"/>
                </a:solidFill>
              </a:rPr>
              <a:t>Behandelte Themen</a:t>
            </a:r>
          </a:p>
          <a:p>
            <a:endParaRPr lang="de-CH" sz="1800" b="1" dirty="0">
              <a:solidFill>
                <a:srgbClr val="365294"/>
              </a:solidFill>
            </a:endParaRPr>
          </a:p>
          <a:p>
            <a:endParaRPr lang="de-CH" sz="18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Leitfaden mit Inputs und Prüfpunkten für strukturierte Vergaben</a:t>
            </a:r>
          </a:p>
          <a:p>
            <a:endParaRPr lang="de-CH" sz="18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Gute Vorbereitung: Risikoanalyse, Eigenpreiseinschätzung (Budget, Kennwerte), saubere Ausschreibung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8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Vergabeprotokoll früh vorbereiten und projektspezifische Punkte dokumentieren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8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Unternehmervarianten, ERNE-Erfahrungen und Marktkenntnis aktiv nutzen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8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Fair verhandeln, relevante Preishebel fokussieren und 2. </a:t>
            </a:r>
            <a:r>
              <a:rPr lang="de-CH" sz="1800" b="1" dirty="0" err="1">
                <a:solidFill>
                  <a:srgbClr val="365294"/>
                </a:solidFill>
              </a:rPr>
              <a:t>Abgebot</a:t>
            </a:r>
            <a:r>
              <a:rPr lang="de-CH" sz="1800" b="1" dirty="0">
                <a:solidFill>
                  <a:srgbClr val="365294"/>
                </a:solidFill>
              </a:rPr>
              <a:t> einfordern</a:t>
            </a:r>
          </a:p>
          <a:p>
            <a:endParaRPr lang="de-CH" sz="1800" b="1" dirty="0">
              <a:solidFill>
                <a:srgbClr val="365294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5906D9A-3E5D-BABE-833D-01EED113C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277" y="1498735"/>
            <a:ext cx="3105583" cy="3829584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03  Leitfaden</a:t>
            </a:r>
          </a:p>
        </p:txBody>
      </p:sp>
    </p:spTree>
    <p:extLst>
      <p:ext uri="{BB962C8B-B14F-4D97-AF65-F5344CB8AC3E}">
        <p14:creationId xmlns:p14="http://schemas.microsoft.com/office/powerpoint/2010/main" val="263635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912A4-337C-66DA-D854-A64B4B45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FCD8066E-6DF0-ED4F-04CF-2F8A2C31E48A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7488832" cy="7920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000" b="1" dirty="0" err="1">
                <a:solidFill>
                  <a:schemeClr val="accent1"/>
                </a:solidFill>
                <a:latin typeface="+mn-lt"/>
              </a:rPr>
              <a:t>Basic@ERNE</a:t>
            </a:r>
            <a:r>
              <a:rPr lang="de-CH" sz="3000" b="1" dirty="0">
                <a:solidFill>
                  <a:schemeClr val="accent1"/>
                </a:solidFill>
                <a:latin typeface="+mn-lt"/>
              </a:rPr>
              <a:t> - Vergabe von Bauleistungen</a:t>
            </a:r>
            <a:endParaRPr lang="de-CH" sz="30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417CD29A-0EEA-2BC5-0241-CB84741467B9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72395A0-C25C-CE4A-7CCF-CAD31E822BAD}"/>
              </a:ext>
            </a:extLst>
          </p:cNvPr>
          <p:cNvSpPr txBox="1"/>
          <p:nvPr/>
        </p:nvSpPr>
        <p:spPr>
          <a:xfrm>
            <a:off x="288429" y="2190019"/>
            <a:ext cx="734481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1800" b="1" dirty="0">
                <a:solidFill>
                  <a:srgbClr val="365294"/>
                </a:solidFill>
              </a:rPr>
              <a:t>Punkte die man gerne vergisst… oder die bei der Überzeugungsarbeit helfen.</a:t>
            </a:r>
          </a:p>
          <a:p>
            <a:endParaRPr lang="de-CH" sz="1800" b="1" dirty="0">
              <a:solidFill>
                <a:srgbClr val="365294"/>
              </a:solidFill>
            </a:endParaRPr>
          </a:p>
          <a:p>
            <a:endParaRPr lang="de-CH" sz="18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PARETO-Prinzip: 20% der Einheitspreise bilden womöglich 80% des Gesamtpreises. Auf diese konzentrieren!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8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Regiestunden und Einzelpreise prüfen (Mehr- / Mindermengen)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8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Etappierungen und Zuschläge / Anfahrtspauschalen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800" b="1" dirty="0">
              <a:solidFill>
                <a:srgbClr val="3652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neu gewonnenes </a:t>
            </a:r>
            <a:r>
              <a:rPr lang="de-CH" sz="1800" b="1" dirty="0" err="1">
                <a:solidFill>
                  <a:srgbClr val="365294"/>
                </a:solidFill>
              </a:rPr>
              <a:t>Know-How</a:t>
            </a:r>
            <a:r>
              <a:rPr lang="de-CH" sz="1800" b="1" dirty="0">
                <a:solidFill>
                  <a:srgbClr val="365294"/>
                </a:solidFill>
              </a:rPr>
              <a:t> für weitere Gespräche in VP aufnehmen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AC06AE4-A8F6-17AB-B187-C1792F499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277" y="1498735"/>
            <a:ext cx="3105583" cy="3829584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04  Praxishebel</a:t>
            </a:r>
          </a:p>
        </p:txBody>
      </p:sp>
    </p:spTree>
    <p:extLst>
      <p:ext uri="{BB962C8B-B14F-4D97-AF65-F5344CB8AC3E}">
        <p14:creationId xmlns:p14="http://schemas.microsoft.com/office/powerpoint/2010/main" val="602141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45A92-B800-21CE-F462-0ADA9C176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BD336F49-F5D9-3882-BDF2-99865CD87C7E}"/>
              </a:ext>
            </a:extLst>
          </p:cNvPr>
          <p:cNvSpPr txBox="1">
            <a:spLocks/>
          </p:cNvSpPr>
          <p:nvPr/>
        </p:nvSpPr>
        <p:spPr>
          <a:xfrm>
            <a:off x="288429" y="1007839"/>
            <a:ext cx="6192193" cy="64807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b="1" dirty="0">
                <a:solidFill>
                  <a:schemeClr val="accent1"/>
                </a:solidFill>
                <a:latin typeface="+mn-lt"/>
              </a:rPr>
              <a:t>Prozess </a:t>
            </a:r>
            <a:r>
              <a:rPr lang="de-CH" sz="3200" b="1" dirty="0">
                <a:solidFill>
                  <a:srgbClr val="365294"/>
                </a:solidFill>
                <a:latin typeface="+mn-lt"/>
              </a:rPr>
              <a:t>Ausschreibung und Vergabe</a:t>
            </a: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AC2D8D64-CA60-05A7-D8E7-2918BA31818B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4B04293-1394-41D9-060B-CE890832A230}"/>
              </a:ext>
            </a:extLst>
          </p:cNvPr>
          <p:cNvSpPr txBox="1"/>
          <p:nvPr/>
        </p:nvSpPr>
        <p:spPr>
          <a:xfrm>
            <a:off x="432445" y="1871935"/>
            <a:ext cx="751769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CH" sz="1800" b="1" i="0" u="none" strike="noStrike" baseline="0" dirty="0">
                <a:solidFill>
                  <a:srgbClr val="365294"/>
                </a:solidFill>
              </a:rPr>
              <a:t>Zielsetzung:</a:t>
            </a:r>
          </a:p>
          <a:p>
            <a:pPr algn="l"/>
            <a:endParaRPr lang="de-CH" sz="1800" b="1" i="0" u="none" strike="noStrike" baseline="0" dirty="0">
              <a:solidFill>
                <a:srgbClr val="365294"/>
              </a:solidFill>
            </a:endParaRP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i="0" u="none" strike="noStrike" baseline="0" dirty="0">
                <a:solidFill>
                  <a:srgbClr val="365294"/>
                </a:solidFill>
              </a:rPr>
              <a:t>Günstige und pflichtbewusste Subunternehmer finden.</a:t>
            </a:r>
            <a:endParaRPr lang="de-CH" sz="1800" b="1" dirty="0">
              <a:solidFill>
                <a:srgbClr val="365294"/>
              </a:solidFill>
            </a:endParaRP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Ausführungs-Qualität </a:t>
            </a: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Äpfel mit Äpfeln vergleichen</a:t>
            </a: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dirty="0">
                <a:solidFill>
                  <a:srgbClr val="365294"/>
                </a:solidFill>
              </a:rPr>
              <a:t>Termine im Griff: Unterstützung Backoffice anfordern, frühzeitig !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e-CH" sz="1800" b="1" dirty="0">
              <a:solidFill>
                <a:srgbClr val="365294"/>
              </a:solidFill>
            </a:endParaRPr>
          </a:p>
          <a:p>
            <a:pPr algn="l"/>
            <a:r>
              <a:rPr lang="de-CH" sz="1800" b="1" i="0" u="none" strike="noStrike" baseline="0" dirty="0">
                <a:solidFill>
                  <a:srgbClr val="365294"/>
                </a:solidFill>
              </a:rPr>
              <a:t>Risiken:</a:t>
            </a:r>
          </a:p>
          <a:p>
            <a:pPr algn="l"/>
            <a:endParaRPr lang="de-CH" sz="1800" b="1" i="0" u="none" strike="noStrike" baseline="0" dirty="0">
              <a:solidFill>
                <a:srgbClr val="365294"/>
              </a:solidFill>
            </a:endParaRP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i="0" u="none" strike="noStrike" baseline="0" dirty="0">
                <a:solidFill>
                  <a:srgbClr val="365294"/>
                </a:solidFill>
              </a:rPr>
              <a:t>Der "Billigste" ist nicht der Beste (gleiches vergleichen)</a:t>
            </a:r>
          </a:p>
          <a:p>
            <a:pPr marL="799790" lvl="1" indent="-285750">
              <a:buFont typeface="Arial" panose="020B0604020202020204" pitchFamily="34" charset="0"/>
              <a:buChar char="•"/>
            </a:pPr>
            <a:r>
              <a:rPr lang="de-CH" sz="1800" b="1" i="0" u="none" strike="noStrike" baseline="0" dirty="0">
                <a:solidFill>
                  <a:srgbClr val="365294"/>
                </a:solidFill>
              </a:rPr>
              <a:t>Zu späte Vergabe</a:t>
            </a:r>
            <a:r>
              <a:rPr lang="de-CH" sz="1800" b="1" dirty="0">
                <a:solidFill>
                  <a:srgbClr val="365294"/>
                </a:solidFill>
              </a:rPr>
              <a:t>:  Preisverhandlungen + </a:t>
            </a:r>
            <a:r>
              <a:rPr lang="de-CH" sz="1800" b="1" dirty="0" err="1">
                <a:solidFill>
                  <a:srgbClr val="365294"/>
                </a:solidFill>
              </a:rPr>
              <a:t>ev</a:t>
            </a:r>
            <a:r>
              <a:rPr lang="de-CH" sz="1800" b="1" dirty="0">
                <a:solidFill>
                  <a:srgbClr val="365294"/>
                </a:solidFill>
              </a:rPr>
              <a:t> Technische Bereinigung vor Schlussverhandlung, infolge Zeitmangels nicht vernachlässigen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e-CH" sz="1800" b="1" i="0" u="none" strike="noStrike" baseline="0" dirty="0">
              <a:solidFill>
                <a:srgbClr val="365294"/>
              </a:solidFill>
            </a:endParaRPr>
          </a:p>
          <a:p>
            <a:pPr algn="l"/>
            <a:r>
              <a:rPr lang="de-CH" sz="1800" b="1" i="0" u="none" strike="noStrike" baseline="0" dirty="0">
                <a:solidFill>
                  <a:srgbClr val="365294"/>
                </a:solidFill>
              </a:rPr>
              <a:t>Chancen:</a:t>
            </a:r>
          </a:p>
          <a:p>
            <a:pPr algn="l"/>
            <a:endParaRPr lang="de-CH" sz="1800" b="1" i="0" u="none" strike="noStrike" baseline="0" dirty="0">
              <a:solidFill>
                <a:srgbClr val="365294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CH" sz="1800" b="1" i="0" u="none" strike="noStrike" baseline="0" dirty="0">
                <a:solidFill>
                  <a:srgbClr val="365294"/>
                </a:solidFill>
              </a:rPr>
              <a:t>Der Unternehmer macht den Letzten Preis, nicht ERNE</a:t>
            </a:r>
            <a:r>
              <a:rPr lang="de-CH" sz="1800" b="1" dirty="0">
                <a:solidFill>
                  <a:srgbClr val="365294"/>
                </a:solidFill>
              </a:rPr>
              <a:t>!</a:t>
            </a:r>
            <a:endParaRPr lang="de-CH" sz="1800" b="1" i="0" u="none" strike="noStrike" baseline="0" dirty="0">
              <a:solidFill>
                <a:srgbClr val="365294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81EF618-0F80-A8D0-1E52-6D7DC226A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143" y="1583903"/>
            <a:ext cx="3067478" cy="384863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05  Ausschreibung und Vergabe</a:t>
            </a:r>
          </a:p>
        </p:txBody>
      </p:sp>
    </p:spTree>
    <p:extLst>
      <p:ext uri="{BB962C8B-B14F-4D97-AF65-F5344CB8AC3E}">
        <p14:creationId xmlns:p14="http://schemas.microsoft.com/office/powerpoint/2010/main" val="586696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825EB-574B-855D-8608-95695F587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A9E591E1-A340-1535-E5C3-6A293478E157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63AB6DBE-5471-AA84-123B-EA3440177851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964D3F0-EF3C-4F97-4CDB-5BA1C170D38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430" y="719807"/>
            <a:ext cx="6768751" cy="5462501"/>
          </a:xfrm>
          <a:prstGeom prst="rect">
            <a:avLst/>
          </a:prstGeom>
        </p:spPr>
      </p:pic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8D402A36-5961-A0DC-985F-4FE62C087F2D}"/>
              </a:ext>
            </a:extLst>
          </p:cNvPr>
          <p:cNvSpPr/>
          <p:nvPr/>
        </p:nvSpPr>
        <p:spPr>
          <a:xfrm rot="10800000">
            <a:off x="7609843" y="2808039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Textplatzhalter 1">
            <a:extLst>
              <a:ext uri="{FF2B5EF4-FFF2-40B4-BE49-F238E27FC236}">
                <a16:creationId xmlns:a16="http://schemas.microsoft.com/office/drawing/2014/main" id="{DF54DF89-825D-CCD8-AAF0-FB8E9600421C}"/>
              </a:ext>
            </a:extLst>
          </p:cNvPr>
          <p:cNvSpPr txBox="1">
            <a:spLocks/>
          </p:cNvSpPr>
          <p:nvPr/>
        </p:nvSpPr>
        <p:spPr>
          <a:xfrm>
            <a:off x="8281317" y="2683984"/>
            <a:ext cx="2880073" cy="504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>
                <a:solidFill>
                  <a:srgbClr val="FF0000"/>
                </a:solidFill>
                <a:latin typeface="+mn-lt"/>
              </a:rPr>
              <a:t>Intern / Extern ?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13" name="Pfeil: nach rechts 12">
            <a:extLst>
              <a:ext uri="{FF2B5EF4-FFF2-40B4-BE49-F238E27FC236}">
                <a16:creationId xmlns:a16="http://schemas.microsoft.com/office/drawing/2014/main" id="{A0310B8B-E4B5-FA58-7B0D-C28E6D2C8D43}"/>
              </a:ext>
            </a:extLst>
          </p:cNvPr>
          <p:cNvSpPr/>
          <p:nvPr/>
        </p:nvSpPr>
        <p:spPr>
          <a:xfrm rot="10800000">
            <a:off x="7609843" y="3652174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Textplatzhalter 1">
            <a:extLst>
              <a:ext uri="{FF2B5EF4-FFF2-40B4-BE49-F238E27FC236}">
                <a16:creationId xmlns:a16="http://schemas.microsoft.com/office/drawing/2014/main" id="{A32476B1-4627-CEDB-FE46-0E441A569E9B}"/>
              </a:ext>
            </a:extLst>
          </p:cNvPr>
          <p:cNvSpPr txBox="1">
            <a:spLocks/>
          </p:cNvSpPr>
          <p:nvPr/>
        </p:nvSpPr>
        <p:spPr>
          <a:xfrm>
            <a:off x="8281317" y="3528119"/>
            <a:ext cx="2880073" cy="504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>
                <a:solidFill>
                  <a:srgbClr val="FF0000"/>
                </a:solidFill>
                <a:latin typeface="+mn-lt"/>
              </a:rPr>
              <a:t>Grundlagen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15" name="Pfeil: nach rechts 14">
            <a:extLst>
              <a:ext uri="{FF2B5EF4-FFF2-40B4-BE49-F238E27FC236}">
                <a16:creationId xmlns:a16="http://schemas.microsoft.com/office/drawing/2014/main" id="{05EFEDF7-FE41-EAFD-CD1B-B82ACA67AC7E}"/>
              </a:ext>
            </a:extLst>
          </p:cNvPr>
          <p:cNvSpPr/>
          <p:nvPr/>
        </p:nvSpPr>
        <p:spPr>
          <a:xfrm rot="10800000">
            <a:off x="7609843" y="4744419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Textplatzhalter 1">
            <a:extLst>
              <a:ext uri="{FF2B5EF4-FFF2-40B4-BE49-F238E27FC236}">
                <a16:creationId xmlns:a16="http://schemas.microsoft.com/office/drawing/2014/main" id="{44E704EB-C21A-9822-7625-15ABF0EB9CF5}"/>
              </a:ext>
            </a:extLst>
          </p:cNvPr>
          <p:cNvSpPr txBox="1">
            <a:spLocks/>
          </p:cNvSpPr>
          <p:nvPr/>
        </p:nvSpPr>
        <p:spPr>
          <a:xfrm>
            <a:off x="8281317" y="4620364"/>
            <a:ext cx="2880073" cy="504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>
                <a:solidFill>
                  <a:srgbClr val="FF0000"/>
                </a:solidFill>
                <a:latin typeface="+mn-lt"/>
              </a:rPr>
              <a:t>Termine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17" name="Pfeil: nach rechts 16">
            <a:extLst>
              <a:ext uri="{FF2B5EF4-FFF2-40B4-BE49-F238E27FC236}">
                <a16:creationId xmlns:a16="http://schemas.microsoft.com/office/drawing/2014/main" id="{20DFB56F-70FA-BA14-3817-A04BAFAE8FEB}"/>
              </a:ext>
            </a:extLst>
          </p:cNvPr>
          <p:cNvSpPr/>
          <p:nvPr/>
        </p:nvSpPr>
        <p:spPr>
          <a:xfrm rot="10800000">
            <a:off x="7609843" y="5588754"/>
            <a:ext cx="432048" cy="2559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8" name="Textplatzhalter 1">
            <a:extLst>
              <a:ext uri="{FF2B5EF4-FFF2-40B4-BE49-F238E27FC236}">
                <a16:creationId xmlns:a16="http://schemas.microsoft.com/office/drawing/2014/main" id="{AADB7703-C337-F4BB-A41C-F3B22005541B}"/>
              </a:ext>
            </a:extLst>
          </p:cNvPr>
          <p:cNvSpPr txBox="1">
            <a:spLocks/>
          </p:cNvSpPr>
          <p:nvPr/>
        </p:nvSpPr>
        <p:spPr>
          <a:xfrm>
            <a:off x="8281317" y="5464699"/>
            <a:ext cx="2880073" cy="504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>
                <a:solidFill>
                  <a:srgbClr val="FF0000"/>
                </a:solidFill>
                <a:latin typeface="+mn-lt"/>
              </a:rPr>
              <a:t>Leistungsbeschrieb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P1  Grundlagen klären</a:t>
            </a:r>
          </a:p>
        </p:txBody>
      </p:sp>
    </p:spTree>
    <p:extLst>
      <p:ext uri="{BB962C8B-B14F-4D97-AF65-F5344CB8AC3E}">
        <p14:creationId xmlns:p14="http://schemas.microsoft.com/office/powerpoint/2010/main" val="58358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4A269-1E15-9236-807E-F7086725E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33A3DF99-DB6F-8754-A09B-4EB7E86ED93F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ED994CCB-BA04-12F3-9DB9-589098583D22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B3944CC-B8FE-F444-C115-CCD6967B8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723" y="1227934"/>
            <a:ext cx="10487874" cy="4820465"/>
          </a:xfrm>
          <a:prstGeom prst="rect">
            <a:avLst/>
          </a:prstGeom>
        </p:spPr>
      </p:pic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CD45DD12-DD1B-D34C-97F0-1152D4A2225B}"/>
              </a:ext>
            </a:extLst>
          </p:cNvPr>
          <p:cNvSpPr/>
          <p:nvPr/>
        </p:nvSpPr>
        <p:spPr>
          <a:xfrm>
            <a:off x="2920649" y="863823"/>
            <a:ext cx="2840388" cy="52565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FD180FC-347E-DCDB-8A95-206444ECADD0}"/>
              </a:ext>
            </a:extLst>
          </p:cNvPr>
          <p:cNvSpPr txBox="1"/>
          <p:nvPr/>
        </p:nvSpPr>
        <p:spPr>
          <a:xfrm>
            <a:off x="3384773" y="890587"/>
            <a:ext cx="182864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>
                <a:solidFill>
                  <a:srgbClr val="FF0000"/>
                </a:solidFill>
              </a:rPr>
              <a:t>Flussdiagramm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952325CD-D6CE-FA68-EB75-DC78C13272BC}"/>
              </a:ext>
            </a:extLst>
          </p:cNvPr>
          <p:cNvSpPr/>
          <p:nvPr/>
        </p:nvSpPr>
        <p:spPr>
          <a:xfrm>
            <a:off x="23192" y="863823"/>
            <a:ext cx="2808312" cy="52565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3F123CB-3665-032D-D525-719D23266DE8}"/>
              </a:ext>
            </a:extLst>
          </p:cNvPr>
          <p:cNvSpPr txBox="1"/>
          <p:nvPr/>
        </p:nvSpPr>
        <p:spPr>
          <a:xfrm>
            <a:off x="553679" y="880373"/>
            <a:ext cx="174733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>
                <a:solidFill>
                  <a:srgbClr val="FF0000"/>
                </a:solidFill>
              </a:rPr>
              <a:t>Kontrollfragen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B62BDEF6-14BF-FE2C-C4A0-7436766F09A2}"/>
              </a:ext>
            </a:extLst>
          </p:cNvPr>
          <p:cNvSpPr/>
          <p:nvPr/>
        </p:nvSpPr>
        <p:spPr>
          <a:xfrm>
            <a:off x="5833047" y="880373"/>
            <a:ext cx="2808312" cy="52565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D38512E-FC91-D0CD-F57B-DA67C4861815}"/>
              </a:ext>
            </a:extLst>
          </p:cNvPr>
          <p:cNvSpPr txBox="1"/>
          <p:nvPr/>
        </p:nvSpPr>
        <p:spPr>
          <a:xfrm>
            <a:off x="6322882" y="907137"/>
            <a:ext cx="142808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>
                <a:solidFill>
                  <a:srgbClr val="FF0000"/>
                </a:solidFill>
              </a:rPr>
              <a:t>Grundsätze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DB1C65ED-DF6E-79CB-E813-6C2C4636CB7B}"/>
              </a:ext>
            </a:extLst>
          </p:cNvPr>
          <p:cNvSpPr/>
          <p:nvPr/>
        </p:nvSpPr>
        <p:spPr>
          <a:xfrm>
            <a:off x="8731944" y="857699"/>
            <a:ext cx="2766939" cy="52565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D21842F-6090-811C-6183-83081AE93481}"/>
              </a:ext>
            </a:extLst>
          </p:cNvPr>
          <p:cNvSpPr txBox="1"/>
          <p:nvPr/>
        </p:nvSpPr>
        <p:spPr>
          <a:xfrm>
            <a:off x="9073405" y="884463"/>
            <a:ext cx="227248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>
                <a:solidFill>
                  <a:srgbClr val="FF0000"/>
                </a:solidFill>
              </a:rPr>
              <a:t>Wo finde ich Infos?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P2  Kontrollfragen</a:t>
            </a:r>
          </a:p>
        </p:txBody>
      </p:sp>
    </p:spTree>
    <p:extLst>
      <p:ext uri="{BB962C8B-B14F-4D97-AF65-F5344CB8AC3E}">
        <p14:creationId xmlns:p14="http://schemas.microsoft.com/office/powerpoint/2010/main" val="427675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A8A8F-6C81-6D85-43C8-33DDE86FF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>
            <a:extLst>
              <a:ext uri="{FF2B5EF4-FFF2-40B4-BE49-F238E27FC236}">
                <a16:creationId xmlns:a16="http://schemas.microsoft.com/office/drawing/2014/main" id="{9E59FC27-6FA5-E078-C951-7FA02E4818A2}"/>
              </a:ext>
            </a:extLst>
          </p:cNvPr>
          <p:cNvSpPr txBox="1">
            <a:spLocks/>
          </p:cNvSpPr>
          <p:nvPr/>
        </p:nvSpPr>
        <p:spPr>
          <a:xfrm>
            <a:off x="288430" y="1007839"/>
            <a:ext cx="1368152" cy="648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800" b="1" dirty="0">
              <a:latin typeface="+mn-lt"/>
            </a:endParaRPr>
          </a:p>
          <a:p>
            <a:endParaRPr lang="de-CH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C2D47577-F207-EE19-0F39-2D24D7D36078}"/>
              </a:ext>
            </a:extLst>
          </p:cNvPr>
          <p:cNvSpPr txBox="1">
            <a:spLocks/>
          </p:cNvSpPr>
          <p:nvPr/>
        </p:nvSpPr>
        <p:spPr>
          <a:xfrm>
            <a:off x="943397" y="1871935"/>
            <a:ext cx="3591811" cy="1264058"/>
          </a:xfrm>
          <a:prstGeom prst="rect">
            <a:avLst/>
          </a:prstGeom>
        </p:spPr>
        <p:txBody>
          <a:bodyPr vert="horz" lIns="102811" tIns="51399" rIns="102811" bIns="51399" rtlCol="0">
            <a:normAutofit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sz="15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de-CH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CH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A7DF982-3C74-AF4B-0F08-B195DC9918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723" y="1227934"/>
            <a:ext cx="10487874" cy="4820465"/>
          </a:xfrm>
          <a:prstGeom prst="rect">
            <a:avLst/>
          </a:prstGeom>
        </p:spPr>
      </p:pic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EF3997E9-5B0C-EAFC-D24C-B8C4E6B07E65}"/>
              </a:ext>
            </a:extLst>
          </p:cNvPr>
          <p:cNvSpPr/>
          <p:nvPr/>
        </p:nvSpPr>
        <p:spPr>
          <a:xfrm>
            <a:off x="5833047" y="1439887"/>
            <a:ext cx="2808312" cy="126405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Textplatzhalter 1">
            <a:extLst>
              <a:ext uri="{FF2B5EF4-FFF2-40B4-BE49-F238E27FC236}">
                <a16:creationId xmlns:a16="http://schemas.microsoft.com/office/drawing/2014/main" id="{BAD646C3-0D6B-3A5F-5D66-81DFF5C04FF9}"/>
              </a:ext>
            </a:extLst>
          </p:cNvPr>
          <p:cNvSpPr txBox="1">
            <a:spLocks/>
          </p:cNvSpPr>
          <p:nvPr/>
        </p:nvSpPr>
        <p:spPr>
          <a:xfrm>
            <a:off x="5977061" y="2899890"/>
            <a:ext cx="4248472" cy="680393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35317" indent="-32128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09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9135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3179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721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1257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5293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9336" indent="-257021" algn="l" defTabSz="10280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>
                <a:solidFill>
                  <a:srgbClr val="FF0000"/>
                </a:solidFill>
                <a:latin typeface="+mn-lt"/>
              </a:rPr>
              <a:t>Anzahl Unternehmer </a:t>
            </a:r>
          </a:p>
          <a:p>
            <a:r>
              <a:rPr lang="de-CH" b="1" dirty="0">
                <a:solidFill>
                  <a:srgbClr val="FF0000"/>
                </a:solidFill>
                <a:latin typeface="+mn-lt"/>
              </a:rPr>
              <a:t>die wir mindestens Anfragen</a:t>
            </a:r>
          </a:p>
          <a:p>
            <a:endParaRPr lang="de-CH" sz="2000" dirty="0">
              <a:solidFill>
                <a:srgbClr val="FF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916035" y="201168"/>
            <a:ext cx="2331720" cy="347472"/>
          </a:xfrm>
          <a:prstGeom prst="roundRect">
            <a:avLst/>
          </a:prstGeom>
          <a:solidFill>
            <a:srgbClr val="0050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89187" y="274320"/>
            <a:ext cx="2185416" cy="118872"/>
          </a:xfrm>
          <a:prstGeom prst="rect">
            <a:avLst/>
          </a:prstGeom>
          <a:noFill/>
          <a:ln>
            <a:noFill/>
          </a:ln>
        </p:spPr>
        <p:txBody>
          <a:bodyPr wrap="square" lIns="0" rIns="0" tIns="0" bIns="0">
            <a:spAutoFit/>
          </a:bodyPr>
          <a:lstStyle/>
          <a:p>
            <a:pPr algn="ctr"/>
            <a:r>
              <a:rPr sz="850" b="1">
                <a:solidFill>
                  <a:srgbClr val="FFFFFF"/>
                </a:solidFill>
                <a:latin typeface="Aptos"/>
              </a:rPr>
              <a:t>P3  Anfragen</a:t>
            </a:r>
          </a:p>
        </p:txBody>
      </p:sp>
    </p:spTree>
    <p:extLst>
      <p:ext uri="{BB962C8B-B14F-4D97-AF65-F5344CB8AC3E}">
        <p14:creationId xmlns:p14="http://schemas.microsoft.com/office/powerpoint/2010/main" val="22275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</p:bldLst>
  </p:timing>
</p:sld>
</file>

<file path=ppt/theme/theme1.xml><?xml version="1.0" encoding="utf-8"?>
<a:theme xmlns:a="http://schemas.openxmlformats.org/drawingml/2006/main" name="Larissa">
  <a:themeElements>
    <a:clrScheme name="Benutzerdefiniert 2">
      <a:dk1>
        <a:sysClr val="windowText" lastClr="000000"/>
      </a:dk1>
      <a:lt1>
        <a:sysClr val="window" lastClr="FFFFFF"/>
      </a:lt1>
      <a:dk2>
        <a:srgbClr val="E5EEF7"/>
      </a:dk2>
      <a:lt2>
        <a:srgbClr val="FDFCF8"/>
      </a:lt2>
      <a:accent1>
        <a:srgbClr val="365294"/>
      </a:accent1>
      <a:accent2>
        <a:srgbClr val="E5D8CA"/>
      </a:accent2>
      <a:accent3>
        <a:srgbClr val="324F9E"/>
      </a:accent3>
      <a:accent4>
        <a:srgbClr val="E5D8CA"/>
      </a:accent4>
      <a:accent5>
        <a:srgbClr val="495FA9"/>
      </a:accent5>
      <a:accent6>
        <a:srgbClr val="E8DCCF"/>
      </a:accent6>
      <a:hlink>
        <a:srgbClr val="365294"/>
      </a:hlink>
      <a:folHlink>
        <a:srgbClr val="E5D8CA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9B43EFE168124393FD4A9A64ACCD92" ma:contentTypeVersion="9" ma:contentTypeDescription="Ein neues Dokument erstellen." ma:contentTypeScope="" ma:versionID="03e61aa803fbe7626f2617268a8876be">
  <xsd:schema xmlns:xsd="http://www.w3.org/2001/XMLSchema" xmlns:xs="http://www.w3.org/2001/XMLSchema" xmlns:p="http://schemas.microsoft.com/office/2006/metadata/properties" xmlns:ns3="c234cfbe-bdec-4108-a9f8-2942ccb23b4e" targetNamespace="http://schemas.microsoft.com/office/2006/metadata/properties" ma:root="true" ma:fieldsID="579c9969c064886790154c40e91e82fc" ns3:_="">
    <xsd:import namespace="c234cfbe-bdec-4108-a9f8-2942ccb23b4e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34cfbe-bdec-4108-a9f8-2942ccb23b4e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234cfbe-bdec-4108-a9f8-2942ccb23b4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7F5A06-7238-4766-B7CB-8255DF99DF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34cfbe-bdec-4108-a9f8-2942ccb23b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AFCAE0E-434F-4846-98D9-1886B39E0EDE}">
  <ds:schemaRefs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schemas.microsoft.com/office/2006/documentManagement/types"/>
    <ds:schemaRef ds:uri="c234cfbe-bdec-4108-a9f8-2942ccb23b4e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20AE2AC-61F9-4717-A564-766D6F41B1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2185</Words>
  <Application>Microsoft Office PowerPoint</Application>
  <PresentationFormat>Benutzerdefiniert</PresentationFormat>
  <Paragraphs>528</Paragraphs>
  <Slides>37</Slides>
  <Notes>34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42" baseType="lpstr">
      <vt:lpstr>Arial</vt:lpstr>
      <vt:lpstr>Calibri</vt:lpstr>
      <vt:lpstr>Wingdings</vt:lpstr>
      <vt:lpstr>Larissa</vt:lpstr>
      <vt:lpstr>Worksheet</vt:lpstr>
      <vt:lpstr>Beschaffung und Backoffice im Baumanagement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ERNE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Lena Felix</dc:creator>
  <cp:lastModifiedBy>Gasser Marcel</cp:lastModifiedBy>
  <cp:revision>332</cp:revision>
  <cp:lastPrinted>2026-04-16T17:50:22Z</cp:lastPrinted>
  <dcterms:created xsi:type="dcterms:W3CDTF">2019-02-27T14:43:54Z</dcterms:created>
  <dcterms:modified xsi:type="dcterms:W3CDTF">2026-06-03T11:20:26Z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0x010100599B43EFE168124393FD4A9A64ACCD92</vt:lpwstr>
  </property>
</Properties>
</file>